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4" r:id="rId5"/>
    <p:sldId id="289" r:id="rId6"/>
    <p:sldId id="294" r:id="rId7"/>
    <p:sldId id="291" r:id="rId8"/>
    <p:sldId id="286" r:id="rId9"/>
    <p:sldId id="301" r:id="rId10"/>
    <p:sldId id="300" r:id="rId11"/>
    <p:sldId id="2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 userDrawn="1">
          <p15:clr>
            <a:srgbClr val="A4A3A4"/>
          </p15:clr>
        </p15:guide>
        <p15:guide id="2" pos="4248" userDrawn="1">
          <p15:clr>
            <a:srgbClr val="A4A3A4"/>
          </p15:clr>
        </p15:guide>
        <p15:guide id="5" pos="384" userDrawn="1">
          <p15:clr>
            <a:srgbClr val="A4A3A4"/>
          </p15:clr>
        </p15:guide>
        <p15:guide id="6" orient="horz" pos="478" userDrawn="1">
          <p15:clr>
            <a:srgbClr val="A4A3A4"/>
          </p15:clr>
        </p15:guide>
        <p15:guide id="7" pos="7296" userDrawn="1">
          <p15:clr>
            <a:srgbClr val="A4A3A4"/>
          </p15:clr>
        </p15:guide>
        <p15:guide id="8" orient="horz" pos="3960" userDrawn="1">
          <p15:clr>
            <a:srgbClr val="A4A3A4"/>
          </p15:clr>
        </p15:guide>
        <p15:guide id="9" orient="horz" pos="2260" userDrawn="1">
          <p15:clr>
            <a:srgbClr val="A4A3A4"/>
          </p15:clr>
        </p15:guide>
        <p15:guide id="10" pos="4728" userDrawn="1">
          <p15:clr>
            <a:srgbClr val="A4A3A4"/>
          </p15:clr>
        </p15:guide>
        <p15:guide id="11" orient="horz" pos="27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517BF7-4D6D-7659-656B-1C9916EA018E}" name="Jane Blake" initials="JWB" userId="Jane Blak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ne Blake" initials="JWB" lastIdx="2" clrIdx="0">
    <p:extLst>
      <p:ext uri="{19B8F6BF-5375-455C-9EA6-DF929625EA0E}">
        <p15:presenceInfo xmlns:p15="http://schemas.microsoft.com/office/powerpoint/2012/main" userId="Jane Blake" providerId="None"/>
      </p:ext>
    </p:extLst>
  </p:cmAuthor>
  <p:cmAuthor id="2" name="Noelle McElrath-Hart" initials="NMH" lastIdx="2" clrIdx="1">
    <p:extLst>
      <p:ext uri="{19B8F6BF-5375-455C-9EA6-DF929625EA0E}">
        <p15:presenceInfo xmlns:p15="http://schemas.microsoft.com/office/powerpoint/2012/main" userId="S::nmcelrath@cspfirm.com::aef0a262-11ae-43c1-b0fb-9b9013dfad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061"/>
    <a:srgbClr val="165D8B"/>
    <a:srgbClr val="71BF44"/>
    <a:srgbClr val="092335"/>
    <a:srgbClr val="BD4A27"/>
    <a:srgbClr val="4B8D40"/>
    <a:srgbClr val="0C32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B3D53-CE1F-457E-BFF2-74525E443E91}" v="15" dt="2025-03-26T20:18:55.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696" y="114"/>
      </p:cViewPr>
      <p:guideLst>
        <p:guide orient="horz" pos="768"/>
        <p:guide pos="4248"/>
        <p:guide pos="384"/>
        <p:guide orient="horz" pos="478"/>
        <p:guide pos="7296"/>
        <p:guide orient="horz" pos="3960"/>
        <p:guide orient="horz" pos="2260"/>
        <p:guide pos="4728"/>
        <p:guide orient="horz" pos="27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Lewnes" userId="360764ee-acf9-4fa7-82d2-d4eb9eff220a" providerId="ADAL" clId="{D8B3B212-C3A6-4B94-8979-387E40ADEB80}"/>
    <pc:docChg chg="undo redo custSel addSld delSld modSld sldOrd">
      <pc:chgData name="Kristin Lewnes" userId="360764ee-acf9-4fa7-82d2-d4eb9eff220a" providerId="ADAL" clId="{D8B3B212-C3A6-4B94-8979-387E40ADEB80}" dt="2025-03-24T16:02:09.966" v="3422" actId="20577"/>
      <pc:docMkLst>
        <pc:docMk/>
      </pc:docMkLst>
      <pc:sldChg chg="addSp modSp mod">
        <pc:chgData name="Kristin Lewnes" userId="360764ee-acf9-4fa7-82d2-d4eb9eff220a" providerId="ADAL" clId="{D8B3B212-C3A6-4B94-8979-387E40ADEB80}" dt="2025-03-24T15:55:29.836" v="3392" actId="20577"/>
        <pc:sldMkLst>
          <pc:docMk/>
          <pc:sldMk cId="2642564724" sldId="286"/>
        </pc:sldMkLst>
        <pc:spChg chg="mod">
          <ac:chgData name="Kristin Lewnes" userId="360764ee-acf9-4fa7-82d2-d4eb9eff220a" providerId="ADAL" clId="{D8B3B212-C3A6-4B94-8979-387E40ADEB80}" dt="2025-03-19T19:22:16.967" v="3254" actId="113"/>
          <ac:spMkLst>
            <pc:docMk/>
            <pc:sldMk cId="2642564724" sldId="286"/>
            <ac:spMk id="11" creationId="{5D3667A7-8775-4FE1-9613-83A50519AEAD}"/>
          </ac:spMkLst>
        </pc:spChg>
      </pc:sldChg>
      <pc:sldChg chg="modSp mod">
        <pc:chgData name="Kristin Lewnes" userId="360764ee-acf9-4fa7-82d2-d4eb9eff220a" providerId="ADAL" clId="{D8B3B212-C3A6-4B94-8979-387E40ADEB80}" dt="2025-03-19T18:27:18.125" v="1070" actId="20577"/>
        <pc:sldMkLst>
          <pc:docMk/>
          <pc:sldMk cId="2707855530" sldId="288"/>
        </pc:sldMkLst>
        <pc:spChg chg="mod">
          <ac:chgData name="Kristin Lewnes" userId="360764ee-acf9-4fa7-82d2-d4eb9eff220a" providerId="ADAL" clId="{D8B3B212-C3A6-4B94-8979-387E40ADEB80}" dt="2025-03-19T18:27:18.125" v="1070" actId="20577"/>
          <ac:spMkLst>
            <pc:docMk/>
            <pc:sldMk cId="2707855530" sldId="288"/>
            <ac:spMk id="2" creationId="{9D901245-40B4-4330-A518-A389C8070D45}"/>
          </ac:spMkLst>
        </pc:spChg>
      </pc:sldChg>
      <pc:sldChg chg="modSp mod">
        <pc:chgData name="Kristin Lewnes" userId="360764ee-acf9-4fa7-82d2-d4eb9eff220a" providerId="ADAL" clId="{D8B3B212-C3A6-4B94-8979-387E40ADEB80}" dt="2025-03-19T19:29:39.798" v="3339" actId="6549"/>
        <pc:sldMkLst>
          <pc:docMk/>
          <pc:sldMk cId="584049740" sldId="289"/>
        </pc:sldMkLst>
        <pc:spChg chg="mod">
          <ac:chgData name="Kristin Lewnes" userId="360764ee-acf9-4fa7-82d2-d4eb9eff220a" providerId="ADAL" clId="{D8B3B212-C3A6-4B94-8979-387E40ADEB80}" dt="2025-03-19T19:29:39.798" v="3339" actId="6549"/>
          <ac:spMkLst>
            <pc:docMk/>
            <pc:sldMk cId="584049740" sldId="289"/>
            <ac:spMk id="2" creationId="{0CA71BC7-C952-4214-92B3-02C72623D182}"/>
          </ac:spMkLst>
        </pc:spChg>
        <pc:spChg chg="mod">
          <ac:chgData name="Kristin Lewnes" userId="360764ee-acf9-4fa7-82d2-d4eb9eff220a" providerId="ADAL" clId="{D8B3B212-C3A6-4B94-8979-387E40ADEB80}" dt="2025-03-19T18:10:59.292" v="519" actId="255"/>
          <ac:spMkLst>
            <pc:docMk/>
            <pc:sldMk cId="584049740" sldId="289"/>
            <ac:spMk id="9" creationId="{D09C3A67-7933-4770-9DFE-802E8B3F5B2C}"/>
          </ac:spMkLst>
        </pc:spChg>
        <pc:spChg chg="mod">
          <ac:chgData name="Kristin Lewnes" userId="360764ee-acf9-4fa7-82d2-d4eb9eff220a" providerId="ADAL" clId="{D8B3B212-C3A6-4B94-8979-387E40ADEB80}" dt="2025-03-19T19:21:59.357" v="3249" actId="113"/>
          <ac:spMkLst>
            <pc:docMk/>
            <pc:sldMk cId="584049740" sldId="289"/>
            <ac:spMk id="11" creationId="{5D3667A7-8775-4FE1-9613-83A50519AEAD}"/>
          </ac:spMkLst>
        </pc:spChg>
      </pc:sldChg>
      <pc:sldChg chg="modSp mod ord">
        <pc:chgData name="Kristin Lewnes" userId="360764ee-acf9-4fa7-82d2-d4eb9eff220a" providerId="ADAL" clId="{D8B3B212-C3A6-4B94-8979-387E40ADEB80}" dt="2025-03-19T19:22:12.637" v="3253" actId="113"/>
        <pc:sldMkLst>
          <pc:docMk/>
          <pc:sldMk cId="3592507041" sldId="291"/>
        </pc:sldMkLst>
        <pc:spChg chg="mod">
          <ac:chgData name="Kristin Lewnes" userId="360764ee-acf9-4fa7-82d2-d4eb9eff220a" providerId="ADAL" clId="{D8B3B212-C3A6-4B94-8979-387E40ADEB80}" dt="2025-03-19T18:30:53.277" v="1088" actId="1036"/>
          <ac:spMkLst>
            <pc:docMk/>
            <pc:sldMk cId="3592507041" sldId="291"/>
            <ac:spMk id="2" creationId="{0CA71BC7-C952-4214-92B3-02C72623D182}"/>
          </ac:spMkLst>
        </pc:spChg>
        <pc:spChg chg="mod">
          <ac:chgData name="Kristin Lewnes" userId="360764ee-acf9-4fa7-82d2-d4eb9eff220a" providerId="ADAL" clId="{D8B3B212-C3A6-4B94-8979-387E40ADEB80}" dt="2025-03-19T19:22:12.637" v="3253" actId="113"/>
          <ac:spMkLst>
            <pc:docMk/>
            <pc:sldMk cId="3592507041" sldId="291"/>
            <ac:spMk id="11" creationId="{5D3667A7-8775-4FE1-9613-83A50519AEAD}"/>
          </ac:spMkLst>
        </pc:spChg>
      </pc:sldChg>
      <pc:sldChg chg="addSp delSp modSp add mod">
        <pc:chgData name="Kristin Lewnes" userId="360764ee-acf9-4fa7-82d2-d4eb9eff220a" providerId="ADAL" clId="{D8B3B212-C3A6-4B94-8979-387E40ADEB80}" dt="2025-03-19T19:22:08.371" v="3252" actId="113"/>
        <pc:sldMkLst>
          <pc:docMk/>
          <pc:sldMk cId="1518251707" sldId="294"/>
        </pc:sldMkLst>
        <pc:spChg chg="mod">
          <ac:chgData name="Kristin Lewnes" userId="360764ee-acf9-4fa7-82d2-d4eb9eff220a" providerId="ADAL" clId="{D8B3B212-C3A6-4B94-8979-387E40ADEB80}" dt="2025-03-19T19:15:39.254" v="3226" actId="207"/>
          <ac:spMkLst>
            <pc:docMk/>
            <pc:sldMk cId="1518251707" sldId="294"/>
            <ac:spMk id="2" creationId="{0CA71BC7-C952-4214-92B3-02C72623D182}"/>
          </ac:spMkLst>
        </pc:spChg>
        <pc:spChg chg="mod">
          <ac:chgData name="Kristin Lewnes" userId="360764ee-acf9-4fa7-82d2-d4eb9eff220a" providerId="ADAL" clId="{D8B3B212-C3A6-4B94-8979-387E40ADEB80}" dt="2025-03-19T19:15:31.287" v="3224" actId="207"/>
          <ac:spMkLst>
            <pc:docMk/>
            <pc:sldMk cId="1518251707" sldId="294"/>
            <ac:spMk id="7" creationId="{C4FA3B29-96AC-477A-A37A-14A85DD2F7FA}"/>
          </ac:spMkLst>
        </pc:spChg>
        <pc:spChg chg="mod">
          <ac:chgData name="Kristin Lewnes" userId="360764ee-acf9-4fa7-82d2-d4eb9eff220a" providerId="ADAL" clId="{D8B3B212-C3A6-4B94-8979-387E40ADEB80}" dt="2025-03-19T19:22:08.371" v="3252" actId="113"/>
          <ac:spMkLst>
            <pc:docMk/>
            <pc:sldMk cId="1518251707" sldId="294"/>
            <ac:spMk id="11" creationId="{5D3667A7-8775-4FE1-9613-83A50519AEAD}"/>
          </ac:spMkLst>
        </pc:spChg>
        <pc:picChg chg="add mod">
          <ac:chgData name="Kristin Lewnes" userId="360764ee-acf9-4fa7-82d2-d4eb9eff220a" providerId="ADAL" clId="{D8B3B212-C3A6-4B94-8979-387E40ADEB80}" dt="2025-03-19T19:16:14.527" v="3231"/>
          <ac:picMkLst>
            <pc:docMk/>
            <pc:sldMk cId="1518251707" sldId="294"/>
            <ac:picMk id="3" creationId="{37DFD72F-02EA-D69B-4B93-E3B8D0E7DC9C}"/>
          </ac:picMkLst>
        </pc:picChg>
      </pc:sldChg>
      <pc:sldChg chg="addSp delSp modSp add mod ord">
        <pc:chgData name="Kristin Lewnes" userId="360764ee-acf9-4fa7-82d2-d4eb9eff220a" providerId="ADAL" clId="{D8B3B212-C3A6-4B94-8979-387E40ADEB80}" dt="2025-03-24T16:02:09.966" v="3422" actId="20577"/>
        <pc:sldMkLst>
          <pc:docMk/>
          <pc:sldMk cId="3443045251" sldId="299"/>
        </pc:sldMkLst>
      </pc:sldChg>
      <pc:sldChg chg="delSp modSp add mod ord">
        <pc:chgData name="Kristin Lewnes" userId="360764ee-acf9-4fa7-82d2-d4eb9eff220a" providerId="ADAL" clId="{D8B3B212-C3A6-4B94-8979-387E40ADEB80}" dt="2025-03-19T19:21:00.308" v="3248" actId="14100"/>
        <pc:sldMkLst>
          <pc:docMk/>
          <pc:sldMk cId="2358940434" sldId="300"/>
        </pc:sldMkLst>
        <pc:spChg chg="mod">
          <ac:chgData name="Kristin Lewnes" userId="360764ee-acf9-4fa7-82d2-d4eb9eff220a" providerId="ADAL" clId="{D8B3B212-C3A6-4B94-8979-387E40ADEB80}" dt="2025-03-19T19:21:00.308" v="3248" actId="14100"/>
          <ac:spMkLst>
            <pc:docMk/>
            <pc:sldMk cId="2358940434" sldId="300"/>
            <ac:spMk id="2" creationId="{E3FFD5EA-2036-761B-5B19-951F4FDE4674}"/>
          </ac:spMkLst>
        </pc:spChg>
      </pc:sldChg>
      <pc:sldChg chg="add del setBg">
        <pc:chgData name="Kristin Lewnes" userId="360764ee-acf9-4fa7-82d2-d4eb9eff220a" providerId="ADAL" clId="{D8B3B212-C3A6-4B94-8979-387E40ADEB80}" dt="2025-03-19T19:03:11.170" v="2832"/>
        <pc:sldMkLst>
          <pc:docMk/>
          <pc:sldMk cId="3131188705" sldId="300"/>
        </pc:sldMkLst>
      </pc:sldChg>
      <pc:sldChg chg="new del">
        <pc:chgData name="Kristin Lewnes" userId="360764ee-acf9-4fa7-82d2-d4eb9eff220a" providerId="ADAL" clId="{D8B3B212-C3A6-4B94-8979-387E40ADEB80}" dt="2025-03-19T18:38:43.471" v="1092" actId="680"/>
        <pc:sldMkLst>
          <pc:docMk/>
          <pc:sldMk cId="3820005412" sldId="300"/>
        </pc:sldMkLst>
      </pc:sldChg>
    </pc:docChg>
  </pc:docChgLst>
  <pc:docChgLst>
    <pc:chgData name="Kristin Lewnes" userId="360764ee-acf9-4fa7-82d2-d4eb9eff220a" providerId="ADAL" clId="{246B3D53-CE1F-457E-BFF2-74525E443E91}"/>
    <pc:docChg chg="undo redo custSel addSld delSld modSld sldOrd">
      <pc:chgData name="Kristin Lewnes" userId="360764ee-acf9-4fa7-82d2-d4eb9eff220a" providerId="ADAL" clId="{246B3D53-CE1F-457E-BFF2-74525E443E91}" dt="2025-03-27T20:38:21.250" v="3219" actId="14100"/>
      <pc:docMkLst>
        <pc:docMk/>
      </pc:docMkLst>
      <pc:sldChg chg="modSp mod">
        <pc:chgData name="Kristin Lewnes" userId="360764ee-acf9-4fa7-82d2-d4eb9eff220a" providerId="ADAL" clId="{246B3D53-CE1F-457E-BFF2-74525E443E91}" dt="2025-03-26T18:03:24.441" v="28" actId="255"/>
        <pc:sldMkLst>
          <pc:docMk/>
          <pc:sldMk cId="494862223" sldId="264"/>
        </pc:sldMkLst>
        <pc:spChg chg="mod">
          <ac:chgData name="Kristin Lewnes" userId="360764ee-acf9-4fa7-82d2-d4eb9eff220a" providerId="ADAL" clId="{246B3D53-CE1F-457E-BFF2-74525E443E91}" dt="2025-03-26T18:03:24.441" v="28" actId="255"/>
          <ac:spMkLst>
            <pc:docMk/>
            <pc:sldMk cId="494862223" sldId="264"/>
            <ac:spMk id="2" creationId="{9D901245-40B4-4330-A518-A389C8070D45}"/>
          </ac:spMkLst>
        </pc:spChg>
      </pc:sldChg>
      <pc:sldChg chg="addSp delSp modSp mod">
        <pc:chgData name="Kristin Lewnes" userId="360764ee-acf9-4fa7-82d2-d4eb9eff220a" providerId="ADAL" clId="{246B3D53-CE1F-457E-BFF2-74525E443E91}" dt="2025-03-27T20:38:17.103" v="3218" actId="14100"/>
        <pc:sldMkLst>
          <pc:docMk/>
          <pc:sldMk cId="2642564724" sldId="286"/>
        </pc:sldMkLst>
        <pc:spChg chg="del mod">
          <ac:chgData name="Kristin Lewnes" userId="360764ee-acf9-4fa7-82d2-d4eb9eff220a" providerId="ADAL" clId="{246B3D53-CE1F-457E-BFF2-74525E443E91}" dt="2025-03-26T18:27:06.161" v="1656" actId="478"/>
          <ac:spMkLst>
            <pc:docMk/>
            <pc:sldMk cId="2642564724" sldId="286"/>
            <ac:spMk id="2" creationId="{0CA71BC7-C952-4214-92B3-02C72623D182}"/>
          </ac:spMkLst>
        </pc:spChg>
        <pc:spChg chg="add mod">
          <ac:chgData name="Kristin Lewnes" userId="360764ee-acf9-4fa7-82d2-d4eb9eff220a" providerId="ADAL" clId="{246B3D53-CE1F-457E-BFF2-74525E443E91}" dt="2025-03-26T18:23:53.474" v="1598" actId="767"/>
          <ac:spMkLst>
            <pc:docMk/>
            <pc:sldMk cId="2642564724" sldId="286"/>
            <ac:spMk id="3" creationId="{65DED7A4-B11E-E694-891A-3CBD74754489}"/>
          </ac:spMkLst>
        </pc:spChg>
        <pc:spChg chg="mod">
          <ac:chgData name="Kristin Lewnes" userId="360764ee-acf9-4fa7-82d2-d4eb9eff220a" providerId="ADAL" clId="{246B3D53-CE1F-457E-BFF2-74525E443E91}" dt="2025-03-26T18:20:37.397" v="1239" actId="14100"/>
          <ac:spMkLst>
            <pc:docMk/>
            <pc:sldMk cId="2642564724" sldId="286"/>
            <ac:spMk id="5" creationId="{8A1A21A5-9321-4046-9624-6C6D0C7A6B54}"/>
          </ac:spMkLst>
        </pc:spChg>
        <pc:spChg chg="add mod">
          <ac:chgData name="Kristin Lewnes" userId="360764ee-acf9-4fa7-82d2-d4eb9eff220a" providerId="ADAL" clId="{246B3D53-CE1F-457E-BFF2-74525E443E91}" dt="2025-03-27T20:30:31.090" v="3107" actId="20577"/>
          <ac:spMkLst>
            <pc:docMk/>
            <pc:sldMk cId="2642564724" sldId="286"/>
            <ac:spMk id="7" creationId="{4CD0BB5B-F5E6-E873-257A-1CC22CDDDB77}"/>
          </ac:spMkLst>
        </pc:spChg>
        <pc:spChg chg="add del mod">
          <ac:chgData name="Kristin Lewnes" userId="360764ee-acf9-4fa7-82d2-d4eb9eff220a" providerId="ADAL" clId="{246B3D53-CE1F-457E-BFF2-74525E443E91}" dt="2025-03-26T18:28:18.245" v="1781" actId="478"/>
          <ac:spMkLst>
            <pc:docMk/>
            <pc:sldMk cId="2642564724" sldId="286"/>
            <ac:spMk id="10" creationId="{9BA1C4B2-021E-FB10-831C-A651D9061184}"/>
          </ac:spMkLst>
        </pc:spChg>
        <pc:spChg chg="mod">
          <ac:chgData name="Kristin Lewnes" userId="360764ee-acf9-4fa7-82d2-d4eb9eff220a" providerId="ADAL" clId="{246B3D53-CE1F-457E-BFF2-74525E443E91}" dt="2025-03-27T20:38:17.103" v="3218" actId="14100"/>
          <ac:spMkLst>
            <pc:docMk/>
            <pc:sldMk cId="2642564724" sldId="286"/>
            <ac:spMk id="11" creationId="{5D3667A7-8775-4FE1-9613-83A50519AEAD}"/>
          </ac:spMkLst>
        </pc:spChg>
        <pc:picChg chg="del">
          <ac:chgData name="Kristin Lewnes" userId="360764ee-acf9-4fa7-82d2-d4eb9eff220a" providerId="ADAL" clId="{246B3D53-CE1F-457E-BFF2-74525E443E91}" dt="2025-03-26T18:28:27.832" v="1782" actId="478"/>
          <ac:picMkLst>
            <pc:docMk/>
            <pc:sldMk cId="2642564724" sldId="286"/>
            <ac:picMk id="6" creationId="{FA98DEC1-ED15-5BE0-D4C0-7D5804764971}"/>
          </ac:picMkLst>
        </pc:picChg>
        <pc:picChg chg="del">
          <ac:chgData name="Kristin Lewnes" userId="360764ee-acf9-4fa7-82d2-d4eb9eff220a" providerId="ADAL" clId="{246B3D53-CE1F-457E-BFF2-74525E443E91}" dt="2025-03-26T18:28:28.361" v="1783" actId="478"/>
          <ac:picMkLst>
            <pc:docMk/>
            <pc:sldMk cId="2642564724" sldId="286"/>
            <ac:picMk id="8" creationId="{AA248259-AFFD-25D7-5177-3F960D5B5CF8}"/>
          </ac:picMkLst>
        </pc:picChg>
        <pc:picChg chg="add mod">
          <ac:chgData name="Kristin Lewnes" userId="360764ee-acf9-4fa7-82d2-d4eb9eff220a" providerId="ADAL" clId="{246B3D53-CE1F-457E-BFF2-74525E443E91}" dt="2025-03-26T18:29:10.208" v="1789" actId="1076"/>
          <ac:picMkLst>
            <pc:docMk/>
            <pc:sldMk cId="2642564724" sldId="286"/>
            <ac:picMk id="13" creationId="{8B7BE5CD-7054-D4EB-E133-54CF04E6C4C0}"/>
          </ac:picMkLst>
        </pc:picChg>
      </pc:sldChg>
      <pc:sldChg chg="modSp mod">
        <pc:chgData name="Kristin Lewnes" userId="360764ee-acf9-4fa7-82d2-d4eb9eff220a" providerId="ADAL" clId="{246B3D53-CE1F-457E-BFF2-74525E443E91}" dt="2025-03-27T20:30:54.673" v="3108" actId="207"/>
        <pc:sldMkLst>
          <pc:docMk/>
          <pc:sldMk cId="2707855530" sldId="288"/>
        </pc:sldMkLst>
        <pc:spChg chg="mod">
          <ac:chgData name="Kristin Lewnes" userId="360764ee-acf9-4fa7-82d2-d4eb9eff220a" providerId="ADAL" clId="{246B3D53-CE1F-457E-BFF2-74525E443E91}" dt="2025-03-27T20:30:54.673" v="3108" actId="207"/>
          <ac:spMkLst>
            <pc:docMk/>
            <pc:sldMk cId="2707855530" sldId="288"/>
            <ac:spMk id="2" creationId="{9D901245-40B4-4330-A518-A389C8070D45}"/>
          </ac:spMkLst>
        </pc:spChg>
      </pc:sldChg>
      <pc:sldChg chg="addSp delSp modSp mod">
        <pc:chgData name="Kristin Lewnes" userId="360764ee-acf9-4fa7-82d2-d4eb9eff220a" providerId="ADAL" clId="{246B3D53-CE1F-457E-BFF2-74525E443E91}" dt="2025-03-27T20:37:59.123" v="3215" actId="14100"/>
        <pc:sldMkLst>
          <pc:docMk/>
          <pc:sldMk cId="584049740" sldId="289"/>
        </pc:sldMkLst>
        <pc:spChg chg="mod">
          <ac:chgData name="Kristin Lewnes" userId="360764ee-acf9-4fa7-82d2-d4eb9eff220a" providerId="ADAL" clId="{246B3D53-CE1F-457E-BFF2-74525E443E91}" dt="2025-03-26T18:08:07.295" v="420" actId="255"/>
          <ac:spMkLst>
            <pc:docMk/>
            <pc:sldMk cId="584049740" sldId="289"/>
            <ac:spMk id="2" creationId="{0CA71BC7-C952-4214-92B3-02C72623D182}"/>
          </ac:spMkLst>
        </pc:spChg>
        <pc:spChg chg="mod">
          <ac:chgData name="Kristin Lewnes" userId="360764ee-acf9-4fa7-82d2-d4eb9eff220a" providerId="ADAL" clId="{246B3D53-CE1F-457E-BFF2-74525E443E91}" dt="2025-03-26T18:04:47.749" v="57" actId="14100"/>
          <ac:spMkLst>
            <pc:docMk/>
            <pc:sldMk cId="584049740" sldId="289"/>
            <ac:spMk id="9" creationId="{D09C3A67-7933-4770-9DFE-802E8B3F5B2C}"/>
          </ac:spMkLst>
        </pc:spChg>
        <pc:spChg chg="mod">
          <ac:chgData name="Kristin Lewnes" userId="360764ee-acf9-4fa7-82d2-d4eb9eff220a" providerId="ADAL" clId="{246B3D53-CE1F-457E-BFF2-74525E443E91}" dt="2025-03-27T20:37:59.123" v="3215" actId="14100"/>
          <ac:spMkLst>
            <pc:docMk/>
            <pc:sldMk cId="584049740" sldId="289"/>
            <ac:spMk id="11" creationId="{5D3667A7-8775-4FE1-9613-83A50519AEAD}"/>
          </ac:spMkLst>
        </pc:spChg>
        <pc:picChg chg="add mod">
          <ac:chgData name="Kristin Lewnes" userId="360764ee-acf9-4fa7-82d2-d4eb9eff220a" providerId="ADAL" clId="{246B3D53-CE1F-457E-BFF2-74525E443E91}" dt="2025-03-26T19:01:53.890" v="1797" actId="1076"/>
          <ac:picMkLst>
            <pc:docMk/>
            <pc:sldMk cId="584049740" sldId="289"/>
            <ac:picMk id="4" creationId="{7CDD49E0-F6E5-7C41-E497-D03E8FCE3ADF}"/>
          </ac:picMkLst>
        </pc:picChg>
        <pc:picChg chg="del">
          <ac:chgData name="Kristin Lewnes" userId="360764ee-acf9-4fa7-82d2-d4eb9eff220a" providerId="ADAL" clId="{246B3D53-CE1F-457E-BFF2-74525E443E91}" dt="2025-03-26T19:01:39.233" v="1790" actId="478"/>
          <ac:picMkLst>
            <pc:docMk/>
            <pc:sldMk cId="584049740" sldId="289"/>
            <ac:picMk id="10" creationId="{7367E2F0-4414-4605-BB7E-85A1B53013DC}"/>
          </ac:picMkLst>
        </pc:picChg>
      </pc:sldChg>
      <pc:sldChg chg="addSp delSp modSp mod">
        <pc:chgData name="Kristin Lewnes" userId="360764ee-acf9-4fa7-82d2-d4eb9eff220a" providerId="ADAL" clId="{246B3D53-CE1F-457E-BFF2-74525E443E91}" dt="2025-03-27T20:38:11.641" v="3217" actId="14100"/>
        <pc:sldMkLst>
          <pc:docMk/>
          <pc:sldMk cId="3592507041" sldId="291"/>
        </pc:sldMkLst>
        <pc:spChg chg="mod">
          <ac:chgData name="Kristin Lewnes" userId="360764ee-acf9-4fa7-82d2-d4eb9eff220a" providerId="ADAL" clId="{246B3D53-CE1F-457E-BFF2-74525E443E91}" dt="2025-03-26T18:19:17.088" v="1204" actId="255"/>
          <ac:spMkLst>
            <pc:docMk/>
            <pc:sldMk cId="3592507041" sldId="291"/>
            <ac:spMk id="2" creationId="{0CA71BC7-C952-4214-92B3-02C72623D182}"/>
          </ac:spMkLst>
        </pc:spChg>
        <pc:spChg chg="mod">
          <ac:chgData name="Kristin Lewnes" userId="360764ee-acf9-4fa7-82d2-d4eb9eff220a" providerId="ADAL" clId="{246B3D53-CE1F-457E-BFF2-74525E443E91}" dt="2025-03-27T20:38:11.641" v="3217" actId="14100"/>
          <ac:spMkLst>
            <pc:docMk/>
            <pc:sldMk cId="3592507041" sldId="291"/>
            <ac:spMk id="11" creationId="{5D3667A7-8775-4FE1-9613-83A50519AEAD}"/>
          </ac:spMkLst>
        </pc:spChg>
        <pc:spChg chg="mod">
          <ac:chgData name="Kristin Lewnes" userId="360764ee-acf9-4fa7-82d2-d4eb9eff220a" providerId="ADAL" clId="{246B3D53-CE1F-457E-BFF2-74525E443E91}" dt="2025-03-26T18:17:27.664" v="754" actId="255"/>
          <ac:spMkLst>
            <pc:docMk/>
            <pc:sldMk cId="3592507041" sldId="291"/>
            <ac:spMk id="12" creationId="{B7CC54C7-CA19-46F9-A960-99A6FEDAB23E}"/>
          </ac:spMkLst>
        </pc:spChg>
        <pc:picChg chg="add mod">
          <ac:chgData name="Kristin Lewnes" userId="360764ee-acf9-4fa7-82d2-d4eb9eff220a" providerId="ADAL" clId="{246B3D53-CE1F-457E-BFF2-74525E443E91}" dt="2025-03-26T19:09:46.034" v="1827" actId="1076"/>
          <ac:picMkLst>
            <pc:docMk/>
            <pc:sldMk cId="3592507041" sldId="291"/>
            <ac:picMk id="4" creationId="{F31E0FEB-29C3-B467-D5CB-33F4F44D1745}"/>
          </ac:picMkLst>
        </pc:picChg>
        <pc:picChg chg="del">
          <ac:chgData name="Kristin Lewnes" userId="360764ee-acf9-4fa7-82d2-d4eb9eff220a" providerId="ADAL" clId="{246B3D53-CE1F-457E-BFF2-74525E443E91}" dt="2025-03-26T19:07:35.047" v="1820" actId="478"/>
          <ac:picMkLst>
            <pc:docMk/>
            <pc:sldMk cId="3592507041" sldId="291"/>
            <ac:picMk id="13" creationId="{2A482C54-43BB-4016-BFBF-B64E54ED3E7C}"/>
          </ac:picMkLst>
        </pc:picChg>
      </pc:sldChg>
      <pc:sldChg chg="addSp delSp modSp mod">
        <pc:chgData name="Kristin Lewnes" userId="360764ee-acf9-4fa7-82d2-d4eb9eff220a" providerId="ADAL" clId="{246B3D53-CE1F-457E-BFF2-74525E443E91}" dt="2025-03-27T20:38:03.810" v="3216" actId="14100"/>
        <pc:sldMkLst>
          <pc:docMk/>
          <pc:sldMk cId="1518251707" sldId="294"/>
        </pc:sldMkLst>
        <pc:spChg chg="mod">
          <ac:chgData name="Kristin Lewnes" userId="360764ee-acf9-4fa7-82d2-d4eb9eff220a" providerId="ADAL" clId="{246B3D53-CE1F-457E-BFF2-74525E443E91}" dt="2025-03-26T19:07:10.672" v="1818" actId="14100"/>
          <ac:spMkLst>
            <pc:docMk/>
            <pc:sldMk cId="1518251707" sldId="294"/>
            <ac:spMk id="2" creationId="{0CA71BC7-C952-4214-92B3-02C72623D182}"/>
          </ac:spMkLst>
        </pc:spChg>
        <pc:spChg chg="mod">
          <ac:chgData name="Kristin Lewnes" userId="360764ee-acf9-4fa7-82d2-d4eb9eff220a" providerId="ADAL" clId="{246B3D53-CE1F-457E-BFF2-74525E443E91}" dt="2025-03-26T18:09:59.438" v="470" actId="14100"/>
          <ac:spMkLst>
            <pc:docMk/>
            <pc:sldMk cId="1518251707" sldId="294"/>
            <ac:spMk id="7" creationId="{C4FA3B29-96AC-477A-A37A-14A85DD2F7FA}"/>
          </ac:spMkLst>
        </pc:spChg>
        <pc:spChg chg="mod">
          <ac:chgData name="Kristin Lewnes" userId="360764ee-acf9-4fa7-82d2-d4eb9eff220a" providerId="ADAL" clId="{246B3D53-CE1F-457E-BFF2-74525E443E91}" dt="2025-03-27T20:38:03.810" v="3216" actId="14100"/>
          <ac:spMkLst>
            <pc:docMk/>
            <pc:sldMk cId="1518251707" sldId="294"/>
            <ac:spMk id="11" creationId="{5D3667A7-8775-4FE1-9613-83A50519AEAD}"/>
          </ac:spMkLst>
        </pc:spChg>
        <pc:graphicFrameChg chg="del mod">
          <ac:chgData name="Kristin Lewnes" userId="360764ee-acf9-4fa7-82d2-d4eb9eff220a" providerId="ADAL" clId="{246B3D53-CE1F-457E-BFF2-74525E443E91}" dt="2025-03-26T18:12:36.606" v="668" actId="478"/>
          <ac:graphicFrameMkLst>
            <pc:docMk/>
            <pc:sldMk cId="1518251707" sldId="294"/>
            <ac:graphicFrameMk id="9" creationId="{A2C8593A-FCE9-47D0-9DB4-F72A63DDDECD}"/>
          </ac:graphicFrameMkLst>
        </pc:graphicFrameChg>
        <pc:picChg chg="add del mod">
          <ac:chgData name="Kristin Lewnes" userId="360764ee-acf9-4fa7-82d2-d4eb9eff220a" providerId="ADAL" clId="{246B3D53-CE1F-457E-BFF2-74525E443E91}" dt="2025-03-26T19:04:27.267" v="1810" actId="478"/>
          <ac:picMkLst>
            <pc:docMk/>
            <pc:sldMk cId="1518251707" sldId="294"/>
            <ac:picMk id="5" creationId="{B464AA68-3EE3-1383-4412-FAB58A57D7F1}"/>
          </ac:picMkLst>
        </pc:picChg>
        <pc:picChg chg="add mod">
          <ac:chgData name="Kristin Lewnes" userId="360764ee-acf9-4fa7-82d2-d4eb9eff220a" providerId="ADAL" clId="{246B3D53-CE1F-457E-BFF2-74525E443E91}" dt="2025-03-26T19:07:17.337" v="1819" actId="1037"/>
          <ac:picMkLst>
            <pc:docMk/>
            <pc:sldMk cId="1518251707" sldId="294"/>
            <ac:picMk id="8" creationId="{68803DB8-52FB-92FB-2636-DD0D541D9B18}"/>
          </ac:picMkLst>
        </pc:picChg>
      </pc:sldChg>
      <pc:sldChg chg="modSp del mod">
        <pc:chgData name="Kristin Lewnes" userId="360764ee-acf9-4fa7-82d2-d4eb9eff220a" providerId="ADAL" clId="{246B3D53-CE1F-457E-BFF2-74525E443E91}" dt="2025-03-26T19:42:10.059" v="2895" actId="47"/>
        <pc:sldMkLst>
          <pc:docMk/>
          <pc:sldMk cId="3443045251" sldId="299"/>
        </pc:sldMkLst>
        <pc:spChg chg="mod">
          <ac:chgData name="Kristin Lewnes" userId="360764ee-acf9-4fa7-82d2-d4eb9eff220a" providerId="ADAL" clId="{246B3D53-CE1F-457E-BFF2-74525E443E91}" dt="2025-03-26T19:18:53.142" v="2282" actId="21"/>
          <ac:spMkLst>
            <pc:docMk/>
            <pc:sldMk cId="3443045251" sldId="299"/>
            <ac:spMk id="7" creationId="{C4FA3B29-96AC-477A-A37A-14A85DD2F7FA}"/>
          </ac:spMkLst>
        </pc:spChg>
      </pc:sldChg>
      <pc:sldChg chg="modSp mod">
        <pc:chgData name="Kristin Lewnes" userId="360764ee-acf9-4fa7-82d2-d4eb9eff220a" providerId="ADAL" clId="{246B3D53-CE1F-457E-BFF2-74525E443E91}" dt="2025-03-26T19:50:52.818" v="3082" actId="1076"/>
        <pc:sldMkLst>
          <pc:docMk/>
          <pc:sldMk cId="2358940434" sldId="300"/>
        </pc:sldMkLst>
        <pc:spChg chg="mod">
          <ac:chgData name="Kristin Lewnes" userId="360764ee-acf9-4fa7-82d2-d4eb9eff220a" providerId="ADAL" clId="{246B3D53-CE1F-457E-BFF2-74525E443E91}" dt="2025-03-26T19:50:52.818" v="3082" actId="1076"/>
          <ac:spMkLst>
            <pc:docMk/>
            <pc:sldMk cId="2358940434" sldId="300"/>
            <ac:spMk id="2" creationId="{E3FFD5EA-2036-761B-5B19-951F4FDE4674}"/>
          </ac:spMkLst>
        </pc:spChg>
      </pc:sldChg>
      <pc:sldChg chg="addSp delSp modSp add mod ord">
        <pc:chgData name="Kristin Lewnes" userId="360764ee-acf9-4fa7-82d2-d4eb9eff220a" providerId="ADAL" clId="{246B3D53-CE1F-457E-BFF2-74525E443E91}" dt="2025-03-27T20:38:21.250" v="3219" actId="14100"/>
        <pc:sldMkLst>
          <pc:docMk/>
          <pc:sldMk cId="2671180417" sldId="301"/>
        </pc:sldMkLst>
        <pc:spChg chg="mod">
          <ac:chgData name="Kristin Lewnes" userId="360764ee-acf9-4fa7-82d2-d4eb9eff220a" providerId="ADAL" clId="{246B3D53-CE1F-457E-BFF2-74525E443E91}" dt="2025-03-27T20:37:02.228" v="3214" actId="20577"/>
          <ac:spMkLst>
            <pc:docMk/>
            <pc:sldMk cId="2671180417" sldId="301"/>
            <ac:spMk id="2" creationId="{88ED5FE2-CB50-8C54-4054-E8F8C61C0FA3}"/>
          </ac:spMkLst>
        </pc:spChg>
        <pc:spChg chg="mod">
          <ac:chgData name="Kristin Lewnes" userId="360764ee-acf9-4fa7-82d2-d4eb9eff220a" providerId="ADAL" clId="{246B3D53-CE1F-457E-BFF2-74525E443E91}" dt="2025-03-27T20:38:21.250" v="3219" actId="14100"/>
          <ac:spMkLst>
            <pc:docMk/>
            <pc:sldMk cId="2671180417" sldId="301"/>
            <ac:spMk id="11" creationId="{4D1B7CB5-1D7E-A477-4D31-7914DC3A6752}"/>
          </ac:spMkLst>
        </pc:spChg>
        <pc:spChg chg="mod">
          <ac:chgData name="Kristin Lewnes" userId="360764ee-acf9-4fa7-82d2-d4eb9eff220a" providerId="ADAL" clId="{246B3D53-CE1F-457E-BFF2-74525E443E91}" dt="2025-03-26T19:20:08.516" v="2288" actId="255"/>
          <ac:spMkLst>
            <pc:docMk/>
            <pc:sldMk cId="2671180417" sldId="301"/>
            <ac:spMk id="12" creationId="{B19E1AA8-6363-FBE8-6DEB-AA0BF2613C22}"/>
          </ac:spMkLst>
        </pc:spChg>
        <pc:picChg chg="del">
          <ac:chgData name="Kristin Lewnes" userId="360764ee-acf9-4fa7-82d2-d4eb9eff220a" providerId="ADAL" clId="{246B3D53-CE1F-457E-BFF2-74525E443E91}" dt="2025-03-26T19:28:00.038" v="2894" actId="478"/>
          <ac:picMkLst>
            <pc:docMk/>
            <pc:sldMk cId="2671180417" sldId="301"/>
            <ac:picMk id="4" creationId="{442EF878-02E9-7DC7-41B2-9866A4A2DDC2}"/>
          </ac:picMkLst>
        </pc:picChg>
        <pc:picChg chg="add mod">
          <ac:chgData name="Kristin Lewnes" userId="360764ee-acf9-4fa7-82d2-d4eb9eff220a" providerId="ADAL" clId="{246B3D53-CE1F-457E-BFF2-74525E443E91}" dt="2025-03-26T20:33:53.118" v="3093" actId="14100"/>
          <ac:picMkLst>
            <pc:docMk/>
            <pc:sldMk cId="2671180417" sldId="301"/>
            <ac:picMk id="5" creationId="{8239D9E8-0F49-D4E9-AB81-A78A93394CB0}"/>
          </ac:picMkLst>
        </pc:picChg>
      </pc:sldChg>
      <pc:sldChg chg="modSp add del mod">
        <pc:chgData name="Kristin Lewnes" userId="360764ee-acf9-4fa7-82d2-d4eb9eff220a" providerId="ADAL" clId="{246B3D53-CE1F-457E-BFF2-74525E443E91}" dt="2025-03-26T19:18:56.752" v="2283" actId="47"/>
        <pc:sldMkLst>
          <pc:docMk/>
          <pc:sldMk cId="4194411983" sldId="304"/>
        </pc:sldMkLst>
        <pc:spChg chg="mod">
          <ac:chgData name="Kristin Lewnes" userId="360764ee-acf9-4fa7-82d2-d4eb9eff220a" providerId="ADAL" clId="{246B3D53-CE1F-457E-BFF2-74525E443E91}" dt="2025-03-26T19:18:52.649" v="2281"/>
          <ac:spMkLst>
            <pc:docMk/>
            <pc:sldMk cId="4194411983" sldId="304"/>
            <ac:spMk id="7" creationId="{3B0B7EBA-C9E3-6AFC-B98F-1CC7A8C0DD7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54151-E982-440D-96FB-63429CE1222B}" type="datetimeFigureOut">
              <a:rPr lang="en-US" smtClean="0"/>
              <a:t>3/27/2025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16EF7-81EE-48A2-9A38-05FA69B2D80A}" type="slidenum">
              <a:rPr lang="en-US" smtClean="0"/>
              <a:t>‹#›</a:t>
            </a:fld>
            <a:endParaRPr lang="en-US" dirty="0"/>
          </a:p>
        </p:txBody>
      </p:sp>
    </p:spTree>
    <p:extLst>
      <p:ext uri="{BB962C8B-B14F-4D97-AF65-F5344CB8AC3E}">
        <p14:creationId xmlns:p14="http://schemas.microsoft.com/office/powerpoint/2010/main" val="2340013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16EF7-81EE-48A2-9A38-05FA69B2D80A}" type="slidenum">
              <a:rPr lang="en-US" smtClean="0"/>
              <a:t>1</a:t>
            </a:fld>
            <a:endParaRPr lang="en-US" dirty="0"/>
          </a:p>
        </p:txBody>
      </p:sp>
    </p:spTree>
    <p:extLst>
      <p:ext uri="{BB962C8B-B14F-4D97-AF65-F5344CB8AC3E}">
        <p14:creationId xmlns:p14="http://schemas.microsoft.com/office/powerpoint/2010/main" val="52640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16EF7-81EE-48A2-9A38-05FA69B2D80A}" type="slidenum">
              <a:rPr lang="en-US" smtClean="0"/>
              <a:t>2</a:t>
            </a:fld>
            <a:endParaRPr lang="en-US" dirty="0"/>
          </a:p>
        </p:txBody>
      </p:sp>
    </p:spTree>
    <p:extLst>
      <p:ext uri="{BB962C8B-B14F-4D97-AF65-F5344CB8AC3E}">
        <p14:creationId xmlns:p14="http://schemas.microsoft.com/office/powerpoint/2010/main" val="328349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16EF7-81EE-48A2-9A38-05FA69B2D80A}" type="slidenum">
              <a:rPr lang="en-US" smtClean="0"/>
              <a:t>3</a:t>
            </a:fld>
            <a:endParaRPr lang="en-US" dirty="0"/>
          </a:p>
        </p:txBody>
      </p:sp>
    </p:spTree>
    <p:extLst>
      <p:ext uri="{BB962C8B-B14F-4D97-AF65-F5344CB8AC3E}">
        <p14:creationId xmlns:p14="http://schemas.microsoft.com/office/powerpoint/2010/main" val="260370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16EF7-81EE-48A2-9A38-05FA69B2D80A}" type="slidenum">
              <a:rPr lang="en-US" smtClean="0"/>
              <a:t>4</a:t>
            </a:fld>
            <a:endParaRPr lang="en-US" dirty="0"/>
          </a:p>
        </p:txBody>
      </p:sp>
    </p:spTree>
    <p:extLst>
      <p:ext uri="{BB962C8B-B14F-4D97-AF65-F5344CB8AC3E}">
        <p14:creationId xmlns:p14="http://schemas.microsoft.com/office/powerpoint/2010/main" val="35138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16EF7-81EE-48A2-9A38-05FA69B2D80A}" type="slidenum">
              <a:rPr lang="en-US" smtClean="0"/>
              <a:t>5</a:t>
            </a:fld>
            <a:endParaRPr lang="en-US" dirty="0"/>
          </a:p>
        </p:txBody>
      </p:sp>
    </p:spTree>
    <p:extLst>
      <p:ext uri="{BB962C8B-B14F-4D97-AF65-F5344CB8AC3E}">
        <p14:creationId xmlns:p14="http://schemas.microsoft.com/office/powerpoint/2010/main" val="2169720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15720-9C5F-1727-BCA6-A417025BA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ACC9A3-AEF5-ADB2-5343-1871C85D0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4D1516-1C58-AC69-BC82-7F82EC658A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ACA391-4727-1026-731A-9DBD44429B0B}"/>
              </a:ext>
            </a:extLst>
          </p:cNvPr>
          <p:cNvSpPr>
            <a:spLocks noGrp="1"/>
          </p:cNvSpPr>
          <p:nvPr>
            <p:ph type="sldNum" sz="quarter" idx="5"/>
          </p:nvPr>
        </p:nvSpPr>
        <p:spPr/>
        <p:txBody>
          <a:bodyPr/>
          <a:lstStyle/>
          <a:p>
            <a:fld id="{69F16EF7-81EE-48A2-9A38-05FA69B2D80A}" type="slidenum">
              <a:rPr lang="en-US" smtClean="0"/>
              <a:t>6</a:t>
            </a:fld>
            <a:endParaRPr lang="en-US" dirty="0"/>
          </a:p>
        </p:txBody>
      </p:sp>
    </p:spTree>
    <p:extLst>
      <p:ext uri="{BB962C8B-B14F-4D97-AF65-F5344CB8AC3E}">
        <p14:creationId xmlns:p14="http://schemas.microsoft.com/office/powerpoint/2010/main" val="931799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AFF6B-F485-F3D0-C53C-F8C6C7554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FC891-8A1F-84B7-28DB-2D30445CFC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A5833-E062-341D-04A5-493E16AE77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D79FF6-CAB3-E6F9-2AF2-397E98F895D7}"/>
              </a:ext>
            </a:extLst>
          </p:cNvPr>
          <p:cNvSpPr>
            <a:spLocks noGrp="1"/>
          </p:cNvSpPr>
          <p:nvPr>
            <p:ph type="sldNum" sz="quarter" idx="5"/>
          </p:nvPr>
        </p:nvSpPr>
        <p:spPr/>
        <p:txBody>
          <a:bodyPr/>
          <a:lstStyle/>
          <a:p>
            <a:fld id="{69F16EF7-81EE-48A2-9A38-05FA69B2D80A}" type="slidenum">
              <a:rPr lang="en-US" smtClean="0"/>
              <a:t>7</a:t>
            </a:fld>
            <a:endParaRPr lang="en-US" dirty="0"/>
          </a:p>
        </p:txBody>
      </p:sp>
    </p:spTree>
    <p:extLst>
      <p:ext uri="{BB962C8B-B14F-4D97-AF65-F5344CB8AC3E}">
        <p14:creationId xmlns:p14="http://schemas.microsoft.com/office/powerpoint/2010/main" val="201624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16EF7-81EE-48A2-9A38-05FA69B2D80A}" type="slidenum">
              <a:rPr lang="en-US" smtClean="0"/>
              <a:t>8</a:t>
            </a:fld>
            <a:endParaRPr lang="en-US" dirty="0"/>
          </a:p>
        </p:txBody>
      </p:sp>
    </p:spTree>
    <p:extLst>
      <p:ext uri="{BB962C8B-B14F-4D97-AF65-F5344CB8AC3E}">
        <p14:creationId xmlns:p14="http://schemas.microsoft.com/office/powerpoint/2010/main" val="2353476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66F6-418F-43F9-867A-44DDA217DB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4AAA14-1BC6-421C-8CAC-DDECA0863C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8DAA0A-A9A8-4444-AC94-023144C615F0}"/>
              </a:ext>
            </a:extLst>
          </p:cNvPr>
          <p:cNvSpPr>
            <a:spLocks noGrp="1"/>
          </p:cNvSpPr>
          <p:nvPr>
            <p:ph type="dt" sz="half" idx="10"/>
          </p:nvPr>
        </p:nvSpPr>
        <p:spPr/>
        <p:txBody>
          <a:bodyPr/>
          <a:lstStyle/>
          <a:p>
            <a:fld id="{43E62D7F-6AEE-4804-A1A3-65C4B29DD953}" type="datetimeFigureOut">
              <a:rPr lang="en-US" smtClean="0"/>
              <a:t>3/27/2025</a:t>
            </a:fld>
            <a:endParaRPr lang="en-US" dirty="0"/>
          </a:p>
        </p:txBody>
      </p:sp>
      <p:sp>
        <p:nvSpPr>
          <p:cNvPr id="5" name="Footer Placeholder 4">
            <a:extLst>
              <a:ext uri="{FF2B5EF4-FFF2-40B4-BE49-F238E27FC236}">
                <a16:creationId xmlns:a16="http://schemas.microsoft.com/office/drawing/2014/main" id="{EBA35045-23F3-4F78-81A9-77FE5D2DC8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C23830-8B3E-4841-81AA-31E708629A6A}"/>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233735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3A5B-A6EA-4DE9-A6AB-FE02D5EDED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71FBAB-6074-4090-8468-64FA20CF27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7E583-E9E9-45E2-B49A-7C77DACBE5FD}"/>
              </a:ext>
            </a:extLst>
          </p:cNvPr>
          <p:cNvSpPr>
            <a:spLocks noGrp="1"/>
          </p:cNvSpPr>
          <p:nvPr>
            <p:ph type="dt" sz="half" idx="10"/>
          </p:nvPr>
        </p:nvSpPr>
        <p:spPr/>
        <p:txBody>
          <a:bodyPr/>
          <a:lstStyle/>
          <a:p>
            <a:fld id="{43E62D7F-6AEE-4804-A1A3-65C4B29DD953}" type="datetimeFigureOut">
              <a:rPr lang="en-US" smtClean="0"/>
              <a:t>3/27/2025</a:t>
            </a:fld>
            <a:endParaRPr lang="en-US" dirty="0"/>
          </a:p>
        </p:txBody>
      </p:sp>
      <p:sp>
        <p:nvSpPr>
          <p:cNvPr id="5" name="Footer Placeholder 4">
            <a:extLst>
              <a:ext uri="{FF2B5EF4-FFF2-40B4-BE49-F238E27FC236}">
                <a16:creationId xmlns:a16="http://schemas.microsoft.com/office/drawing/2014/main" id="{D29BF99C-CCD4-4789-9104-A31D69ED46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32E963-B1A1-4008-915F-CAE2B7644E8F}"/>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166182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A0434D-DC49-4B8F-A51B-EAF165D405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CB1EA2-A4CD-4C35-A591-C11F34B8AA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40987-8CAE-4BFD-84A5-D14BAFFCCA9B}"/>
              </a:ext>
            </a:extLst>
          </p:cNvPr>
          <p:cNvSpPr>
            <a:spLocks noGrp="1"/>
          </p:cNvSpPr>
          <p:nvPr>
            <p:ph type="dt" sz="half" idx="10"/>
          </p:nvPr>
        </p:nvSpPr>
        <p:spPr/>
        <p:txBody>
          <a:bodyPr/>
          <a:lstStyle/>
          <a:p>
            <a:fld id="{43E62D7F-6AEE-4804-A1A3-65C4B29DD953}" type="datetimeFigureOut">
              <a:rPr lang="en-US" smtClean="0"/>
              <a:t>3/27/2025</a:t>
            </a:fld>
            <a:endParaRPr lang="en-US" dirty="0"/>
          </a:p>
        </p:txBody>
      </p:sp>
      <p:sp>
        <p:nvSpPr>
          <p:cNvPr id="5" name="Footer Placeholder 4">
            <a:extLst>
              <a:ext uri="{FF2B5EF4-FFF2-40B4-BE49-F238E27FC236}">
                <a16:creationId xmlns:a16="http://schemas.microsoft.com/office/drawing/2014/main" id="{824E47D7-A0CE-4EA0-B028-37BCD51169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C80CA9-7D16-450D-BBA0-1B2B0F3696F9}"/>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300866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2254-9EF4-46B7-90B8-E4369BFFA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191FDC-B4BF-4C0A-8806-B37B7FEC3D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D4813-D44A-436F-B10F-47B385966D44}"/>
              </a:ext>
            </a:extLst>
          </p:cNvPr>
          <p:cNvSpPr>
            <a:spLocks noGrp="1"/>
          </p:cNvSpPr>
          <p:nvPr>
            <p:ph type="dt" sz="half" idx="10"/>
          </p:nvPr>
        </p:nvSpPr>
        <p:spPr/>
        <p:txBody>
          <a:bodyPr/>
          <a:lstStyle/>
          <a:p>
            <a:fld id="{43E62D7F-6AEE-4804-A1A3-65C4B29DD953}" type="datetimeFigureOut">
              <a:rPr lang="en-US" smtClean="0"/>
              <a:t>3/27/2025</a:t>
            </a:fld>
            <a:endParaRPr lang="en-US" dirty="0"/>
          </a:p>
        </p:txBody>
      </p:sp>
      <p:sp>
        <p:nvSpPr>
          <p:cNvPr id="5" name="Footer Placeholder 4">
            <a:extLst>
              <a:ext uri="{FF2B5EF4-FFF2-40B4-BE49-F238E27FC236}">
                <a16:creationId xmlns:a16="http://schemas.microsoft.com/office/drawing/2014/main" id="{5B8584A7-D584-485F-848A-11798C51D5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47E7A3-DACE-4D18-85B6-BDEB0E193DDE}"/>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235460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ED32C-02E2-4FE3-81E4-F01E30D37A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597E25-04B2-46BE-B87F-5CC4D310B7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05B329-E197-4352-8CA3-921AE5F4B59F}"/>
              </a:ext>
            </a:extLst>
          </p:cNvPr>
          <p:cNvSpPr>
            <a:spLocks noGrp="1"/>
          </p:cNvSpPr>
          <p:nvPr>
            <p:ph type="dt" sz="half" idx="10"/>
          </p:nvPr>
        </p:nvSpPr>
        <p:spPr/>
        <p:txBody>
          <a:bodyPr/>
          <a:lstStyle/>
          <a:p>
            <a:fld id="{43E62D7F-6AEE-4804-A1A3-65C4B29DD953}" type="datetimeFigureOut">
              <a:rPr lang="en-US" smtClean="0"/>
              <a:t>3/27/2025</a:t>
            </a:fld>
            <a:endParaRPr lang="en-US" dirty="0"/>
          </a:p>
        </p:txBody>
      </p:sp>
      <p:sp>
        <p:nvSpPr>
          <p:cNvPr id="5" name="Footer Placeholder 4">
            <a:extLst>
              <a:ext uri="{FF2B5EF4-FFF2-40B4-BE49-F238E27FC236}">
                <a16:creationId xmlns:a16="http://schemas.microsoft.com/office/drawing/2014/main" id="{9AC32163-7272-4DB4-AAB5-4E52B3271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14842B-1B61-4EB8-B618-8F62FFA325F8}"/>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276134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73D0-AC72-4481-8550-06ED9AEC5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A4482A-4694-4203-BA97-EAA38F210D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CE7E97-8473-4F73-ABCA-216D39E698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799D63-CB4C-4283-BEB1-6EF462F10295}"/>
              </a:ext>
            </a:extLst>
          </p:cNvPr>
          <p:cNvSpPr>
            <a:spLocks noGrp="1"/>
          </p:cNvSpPr>
          <p:nvPr>
            <p:ph type="dt" sz="half" idx="10"/>
          </p:nvPr>
        </p:nvSpPr>
        <p:spPr/>
        <p:txBody>
          <a:bodyPr/>
          <a:lstStyle/>
          <a:p>
            <a:fld id="{43E62D7F-6AEE-4804-A1A3-65C4B29DD953}" type="datetimeFigureOut">
              <a:rPr lang="en-US" smtClean="0"/>
              <a:t>3/27/2025</a:t>
            </a:fld>
            <a:endParaRPr lang="en-US" dirty="0"/>
          </a:p>
        </p:txBody>
      </p:sp>
      <p:sp>
        <p:nvSpPr>
          <p:cNvPr id="6" name="Footer Placeholder 5">
            <a:extLst>
              <a:ext uri="{FF2B5EF4-FFF2-40B4-BE49-F238E27FC236}">
                <a16:creationId xmlns:a16="http://schemas.microsoft.com/office/drawing/2014/main" id="{8527E5C6-DBE5-46A5-B13C-35A8CE05EA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C05FD5-B5AC-40E7-9217-B2427E603D43}"/>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242532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7C78-DBFD-444E-B915-B4E6888B6E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3D5FD7-F364-4726-8CF2-7AE8B4521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191132-8A36-44DF-8B5D-B414837746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8B0000-F41B-4F87-9B38-1859A3D394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266E9F-85F7-4317-AB2E-D36E631240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D1371C-0930-4D06-ADE8-F7828BB5DDBD}"/>
              </a:ext>
            </a:extLst>
          </p:cNvPr>
          <p:cNvSpPr>
            <a:spLocks noGrp="1"/>
          </p:cNvSpPr>
          <p:nvPr>
            <p:ph type="dt" sz="half" idx="10"/>
          </p:nvPr>
        </p:nvSpPr>
        <p:spPr/>
        <p:txBody>
          <a:bodyPr/>
          <a:lstStyle/>
          <a:p>
            <a:fld id="{43E62D7F-6AEE-4804-A1A3-65C4B29DD953}" type="datetimeFigureOut">
              <a:rPr lang="en-US" smtClean="0"/>
              <a:t>3/27/2025</a:t>
            </a:fld>
            <a:endParaRPr lang="en-US" dirty="0"/>
          </a:p>
        </p:txBody>
      </p:sp>
      <p:sp>
        <p:nvSpPr>
          <p:cNvPr id="8" name="Footer Placeholder 7">
            <a:extLst>
              <a:ext uri="{FF2B5EF4-FFF2-40B4-BE49-F238E27FC236}">
                <a16:creationId xmlns:a16="http://schemas.microsoft.com/office/drawing/2014/main" id="{3E10D5C6-9B1E-4CC6-9753-6F060308E74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CDD30E7-DB11-4DF0-AE87-272F1FA6455E}"/>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281863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8E86-53B0-42D2-AC4B-F5986AB341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56CE98-D77C-4510-B796-3AE14EF463B9}"/>
              </a:ext>
            </a:extLst>
          </p:cNvPr>
          <p:cNvSpPr>
            <a:spLocks noGrp="1"/>
          </p:cNvSpPr>
          <p:nvPr>
            <p:ph type="dt" sz="half" idx="10"/>
          </p:nvPr>
        </p:nvSpPr>
        <p:spPr/>
        <p:txBody>
          <a:bodyPr/>
          <a:lstStyle/>
          <a:p>
            <a:fld id="{43E62D7F-6AEE-4804-A1A3-65C4B29DD953}" type="datetimeFigureOut">
              <a:rPr lang="en-US" smtClean="0"/>
              <a:t>3/27/2025</a:t>
            </a:fld>
            <a:endParaRPr lang="en-US" dirty="0"/>
          </a:p>
        </p:txBody>
      </p:sp>
      <p:sp>
        <p:nvSpPr>
          <p:cNvPr id="4" name="Footer Placeholder 3">
            <a:extLst>
              <a:ext uri="{FF2B5EF4-FFF2-40B4-BE49-F238E27FC236}">
                <a16:creationId xmlns:a16="http://schemas.microsoft.com/office/drawing/2014/main" id="{41D4ABD4-2998-4C15-A73A-32C68486DF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1931B6-06F1-47BB-B8AB-CA875DC7F232}"/>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259887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E098E-EDA8-4E71-9E91-B1D098B28DDB}"/>
              </a:ext>
            </a:extLst>
          </p:cNvPr>
          <p:cNvSpPr>
            <a:spLocks noGrp="1"/>
          </p:cNvSpPr>
          <p:nvPr>
            <p:ph type="dt" sz="half" idx="10"/>
          </p:nvPr>
        </p:nvSpPr>
        <p:spPr/>
        <p:txBody>
          <a:bodyPr/>
          <a:lstStyle/>
          <a:p>
            <a:fld id="{43E62D7F-6AEE-4804-A1A3-65C4B29DD953}" type="datetimeFigureOut">
              <a:rPr lang="en-US" smtClean="0"/>
              <a:t>3/27/2025</a:t>
            </a:fld>
            <a:endParaRPr lang="en-US" dirty="0"/>
          </a:p>
        </p:txBody>
      </p:sp>
      <p:sp>
        <p:nvSpPr>
          <p:cNvPr id="3" name="Footer Placeholder 2">
            <a:extLst>
              <a:ext uri="{FF2B5EF4-FFF2-40B4-BE49-F238E27FC236}">
                <a16:creationId xmlns:a16="http://schemas.microsoft.com/office/drawing/2014/main" id="{EADFD9F1-3379-4D52-8126-F7BDD2A2C57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B462B0-5379-435C-8D3F-C978980F3866}"/>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342466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2392-3CD7-4A87-9DB7-20E12E53B7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BF4BC3-A285-4C09-AAD8-8B9C7D550B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9404-92E9-4DAE-A4B4-A83E82A8B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00944C-E1B6-4E81-9829-12783A243053}"/>
              </a:ext>
            </a:extLst>
          </p:cNvPr>
          <p:cNvSpPr>
            <a:spLocks noGrp="1"/>
          </p:cNvSpPr>
          <p:nvPr>
            <p:ph type="dt" sz="half" idx="10"/>
          </p:nvPr>
        </p:nvSpPr>
        <p:spPr/>
        <p:txBody>
          <a:bodyPr/>
          <a:lstStyle/>
          <a:p>
            <a:fld id="{43E62D7F-6AEE-4804-A1A3-65C4B29DD953}" type="datetimeFigureOut">
              <a:rPr lang="en-US" smtClean="0"/>
              <a:t>3/27/2025</a:t>
            </a:fld>
            <a:endParaRPr lang="en-US" dirty="0"/>
          </a:p>
        </p:txBody>
      </p:sp>
      <p:sp>
        <p:nvSpPr>
          <p:cNvPr id="6" name="Footer Placeholder 5">
            <a:extLst>
              <a:ext uri="{FF2B5EF4-FFF2-40B4-BE49-F238E27FC236}">
                <a16:creationId xmlns:a16="http://schemas.microsoft.com/office/drawing/2014/main" id="{A143D42F-EF1B-4FC6-83F1-709566703E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157A3F-9996-4A2E-818A-950926D4904F}"/>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70558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8D68-CD7C-454E-A807-562A5D7678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6888EE-D8AE-479A-8550-1DFB0374B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FF6E508-8B6C-405A-B8D6-BA9947E36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FC36E7-0779-44A0-B71C-D833AF5DB347}"/>
              </a:ext>
            </a:extLst>
          </p:cNvPr>
          <p:cNvSpPr>
            <a:spLocks noGrp="1"/>
          </p:cNvSpPr>
          <p:nvPr>
            <p:ph type="dt" sz="half" idx="10"/>
          </p:nvPr>
        </p:nvSpPr>
        <p:spPr/>
        <p:txBody>
          <a:bodyPr/>
          <a:lstStyle/>
          <a:p>
            <a:fld id="{43E62D7F-6AEE-4804-A1A3-65C4B29DD953}" type="datetimeFigureOut">
              <a:rPr lang="en-US" smtClean="0"/>
              <a:t>3/27/2025</a:t>
            </a:fld>
            <a:endParaRPr lang="en-US" dirty="0"/>
          </a:p>
        </p:txBody>
      </p:sp>
      <p:sp>
        <p:nvSpPr>
          <p:cNvPr id="6" name="Footer Placeholder 5">
            <a:extLst>
              <a:ext uri="{FF2B5EF4-FFF2-40B4-BE49-F238E27FC236}">
                <a16:creationId xmlns:a16="http://schemas.microsoft.com/office/drawing/2014/main" id="{94A9989D-94F0-4ACE-ADFA-6958D2E4713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057B5F-A6F8-40C6-815F-302A6336C69B}"/>
              </a:ext>
            </a:extLst>
          </p:cNvPr>
          <p:cNvSpPr>
            <a:spLocks noGrp="1"/>
          </p:cNvSpPr>
          <p:nvPr>
            <p:ph type="sldNum" sz="quarter" idx="12"/>
          </p:nvPr>
        </p:nvSpPr>
        <p:spPr/>
        <p:txBody>
          <a:bodyPr/>
          <a:lstStyle/>
          <a:p>
            <a:fld id="{6B4F96AD-FC21-4B31-AB3E-57E16D17B178}" type="slidenum">
              <a:rPr lang="en-US" smtClean="0"/>
              <a:t>‹#›</a:t>
            </a:fld>
            <a:endParaRPr lang="en-US" dirty="0"/>
          </a:p>
        </p:txBody>
      </p:sp>
    </p:spTree>
    <p:extLst>
      <p:ext uri="{BB962C8B-B14F-4D97-AF65-F5344CB8AC3E}">
        <p14:creationId xmlns:p14="http://schemas.microsoft.com/office/powerpoint/2010/main" val="386567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DE5972-9A1B-4E6E-9803-884AFB8A00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335473-FB39-4A87-A01D-6A961A4841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EF5A64-34ED-4A49-AE7D-609E6F53F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62D7F-6AEE-4804-A1A3-65C4B29DD953}" type="datetimeFigureOut">
              <a:rPr lang="en-US" smtClean="0"/>
              <a:t>3/27/2025</a:t>
            </a:fld>
            <a:endParaRPr lang="en-US" dirty="0"/>
          </a:p>
        </p:txBody>
      </p:sp>
      <p:sp>
        <p:nvSpPr>
          <p:cNvPr id="5" name="Footer Placeholder 4">
            <a:extLst>
              <a:ext uri="{FF2B5EF4-FFF2-40B4-BE49-F238E27FC236}">
                <a16:creationId xmlns:a16="http://schemas.microsoft.com/office/drawing/2014/main" id="{5C13BEC5-0FED-420E-A645-8684596E3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C7ECB68-852D-4BCD-8BC3-7811283945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F96AD-FC21-4B31-AB3E-57E16D17B178}" type="slidenum">
              <a:rPr lang="en-US" smtClean="0"/>
              <a:t>‹#›</a:t>
            </a:fld>
            <a:endParaRPr lang="en-US" dirty="0"/>
          </a:p>
        </p:txBody>
      </p:sp>
    </p:spTree>
    <p:extLst>
      <p:ext uri="{BB962C8B-B14F-4D97-AF65-F5344CB8AC3E}">
        <p14:creationId xmlns:p14="http://schemas.microsoft.com/office/powerpoint/2010/main" val="120536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stire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ustires.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www.ustires.org/tire-care-essentials"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ustires.org/tire-care-essential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www.ustires.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https://www.ustires.org/tire-care-essentials"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ustires.org/tire-care-essential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www.ustires.or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www.ustires.org/tire-care-essentials"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ustires.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1BF4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1245-40B4-4330-A518-A389C8070D45}"/>
              </a:ext>
            </a:extLst>
          </p:cNvPr>
          <p:cNvSpPr>
            <a:spLocks noGrp="1"/>
          </p:cNvSpPr>
          <p:nvPr>
            <p:ph type="ctrTitle"/>
          </p:nvPr>
        </p:nvSpPr>
        <p:spPr>
          <a:xfrm>
            <a:off x="1175385" y="2490465"/>
            <a:ext cx="9841230" cy="1877070"/>
          </a:xfrm>
        </p:spPr>
        <p:txBody>
          <a:bodyPr>
            <a:normAutofit fontScale="90000"/>
          </a:bodyPr>
          <a:lstStyle/>
          <a:p>
            <a:r>
              <a:rPr lang="en-US" sz="8800" b="1" dirty="0">
                <a:solidFill>
                  <a:schemeClr val="bg1"/>
                </a:solidFill>
                <a:latin typeface="Roboto Condensed" panose="02000000000000000000" pitchFamily="2" charset="0"/>
                <a:ea typeface="Roboto Condensed" panose="02000000000000000000" pitchFamily="2" charset="0"/>
              </a:rPr>
              <a:t>FAST FACTS ABOUT…</a:t>
            </a:r>
            <a:br>
              <a:rPr lang="en-US" sz="7800" b="1" dirty="0">
                <a:solidFill>
                  <a:srgbClr val="0C324C"/>
                </a:solidFill>
                <a:latin typeface="Roboto Condensed" panose="02000000000000000000" pitchFamily="2" charset="0"/>
                <a:ea typeface="Roboto Condensed" panose="02000000000000000000" pitchFamily="2" charset="0"/>
              </a:rPr>
            </a:br>
            <a:r>
              <a:rPr lang="en-US" sz="7300" b="1" dirty="0">
                <a:solidFill>
                  <a:srgbClr val="0C324C"/>
                </a:solidFill>
                <a:latin typeface="Roboto Condensed" panose="02000000000000000000" pitchFamily="2" charset="0"/>
                <a:ea typeface="Roboto Condensed" panose="02000000000000000000" pitchFamily="2" charset="0"/>
              </a:rPr>
              <a:t>TIRE CARE</a:t>
            </a:r>
          </a:p>
        </p:txBody>
      </p:sp>
      <p:pic>
        <p:nvPicPr>
          <p:cNvPr id="9" name="Picture 8" descr="Logo&#10;&#10;Description automatically generated">
            <a:hlinkClick r:id="rId3"/>
            <a:extLst>
              <a:ext uri="{FF2B5EF4-FFF2-40B4-BE49-F238E27FC236}">
                <a16:creationId xmlns:a16="http://schemas.microsoft.com/office/drawing/2014/main" id="{B7423CFC-E6DF-4376-AF62-AF5BF3CC02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1360" y="5910049"/>
            <a:ext cx="1097280" cy="731520"/>
          </a:xfrm>
          <a:prstGeom prst="rect">
            <a:avLst/>
          </a:prstGeom>
        </p:spPr>
      </p:pic>
    </p:spTree>
    <p:extLst>
      <p:ext uri="{BB962C8B-B14F-4D97-AF65-F5344CB8AC3E}">
        <p14:creationId xmlns:p14="http://schemas.microsoft.com/office/powerpoint/2010/main" val="49486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1BC7-C952-4214-92B3-02C72623D182}"/>
              </a:ext>
            </a:extLst>
          </p:cNvPr>
          <p:cNvSpPr>
            <a:spLocks noGrp="1"/>
          </p:cNvSpPr>
          <p:nvPr>
            <p:ph type="title"/>
          </p:nvPr>
        </p:nvSpPr>
        <p:spPr>
          <a:xfrm>
            <a:off x="651510" y="1775163"/>
            <a:ext cx="6857328" cy="3764874"/>
          </a:xfrm>
        </p:spPr>
        <p:txBody>
          <a:bodyPr anchor="t">
            <a:noAutofit/>
          </a:bodyPr>
          <a:lstStyle/>
          <a:p>
            <a:r>
              <a:rPr lang="en-US" sz="3200" b="1" dirty="0">
                <a:solidFill>
                  <a:srgbClr val="165D8B"/>
                </a:solidFill>
                <a:latin typeface="Lato" panose="020F0502020204030203" pitchFamily="34" charset="0"/>
                <a:ea typeface="Roboto Condensed" panose="02000000000000000000" pitchFamily="2" charset="0"/>
              </a:rPr>
              <a:t>Tires are one of the most important safety components of the car and the only part that touches the road and thus critical to road safety. </a:t>
            </a:r>
            <a:br>
              <a:rPr lang="en-US" sz="3200" b="1" dirty="0">
                <a:solidFill>
                  <a:srgbClr val="165D8B"/>
                </a:solidFill>
                <a:latin typeface="Lato" panose="020F0502020204030203" pitchFamily="34" charset="0"/>
                <a:ea typeface="Roboto Condensed" panose="02000000000000000000" pitchFamily="2" charset="0"/>
              </a:rPr>
            </a:br>
            <a:br>
              <a:rPr lang="en-US" sz="3200" b="1" dirty="0">
                <a:solidFill>
                  <a:srgbClr val="165D8B"/>
                </a:solidFill>
                <a:latin typeface="Lato" panose="020F0502020204030203" pitchFamily="34" charset="0"/>
                <a:ea typeface="Roboto Condensed" panose="02000000000000000000" pitchFamily="2" charset="0"/>
              </a:rPr>
            </a:br>
            <a:r>
              <a:rPr lang="en-US" sz="3200" b="1" dirty="0">
                <a:solidFill>
                  <a:srgbClr val="71BF44"/>
                </a:solidFill>
                <a:latin typeface="Lato" panose="020F0502020204030203" pitchFamily="34" charset="0"/>
                <a:ea typeface="Roboto Condensed" panose="02000000000000000000" pitchFamily="2" charset="0"/>
              </a:rPr>
              <a:t>That is why tire care and maintenance should be a top priority for all motorists. </a:t>
            </a:r>
            <a:br>
              <a:rPr lang="en-US" sz="3200" b="1" dirty="0">
                <a:solidFill>
                  <a:srgbClr val="71BF44"/>
                </a:solidFill>
                <a:latin typeface="Lato" panose="020F0502020204030203" pitchFamily="34" charset="0"/>
                <a:ea typeface="Roboto Condensed" panose="02000000000000000000" pitchFamily="2" charset="0"/>
              </a:rPr>
            </a:br>
            <a:br>
              <a:rPr lang="en-US" sz="3600" b="1" dirty="0">
                <a:solidFill>
                  <a:srgbClr val="71BF44"/>
                </a:solidFill>
                <a:latin typeface="Lato" panose="020F0502020204030203" pitchFamily="34" charset="0"/>
                <a:ea typeface="Roboto Condensed" panose="02000000000000000000" pitchFamily="2" charset="0"/>
              </a:rPr>
            </a:br>
            <a:endParaRPr lang="en-US" sz="3600" b="1" dirty="0">
              <a:solidFill>
                <a:srgbClr val="71BF44"/>
              </a:solidFill>
              <a:latin typeface="Lato" panose="020F0502020204030203" pitchFamily="34" charset="0"/>
              <a:ea typeface="Roboto Condensed" panose="02000000000000000000" pitchFamily="2" charset="0"/>
            </a:endParaRPr>
          </a:p>
        </p:txBody>
      </p:sp>
      <p:pic>
        <p:nvPicPr>
          <p:cNvPr id="8" name="Picture 7" descr="A picture containing logo&#10;&#10;Description automatically generated">
            <a:hlinkClick r:id="rId3"/>
            <a:extLst>
              <a:ext uri="{FF2B5EF4-FFF2-40B4-BE49-F238E27FC236}">
                <a16:creationId xmlns:a16="http://schemas.microsoft.com/office/drawing/2014/main" id="{8FD0D036-0630-4CA9-AC4B-A574C3F2F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1360" y="5916134"/>
            <a:ext cx="1097280" cy="731520"/>
          </a:xfrm>
          <a:prstGeom prst="rect">
            <a:avLst/>
          </a:prstGeom>
        </p:spPr>
      </p:pic>
      <p:sp>
        <p:nvSpPr>
          <p:cNvPr id="11" name="TextBox 10">
            <a:extLst>
              <a:ext uri="{FF2B5EF4-FFF2-40B4-BE49-F238E27FC236}">
                <a16:creationId xmlns:a16="http://schemas.microsoft.com/office/drawing/2014/main" id="{5D3667A7-8775-4FE1-9613-83A50519AEAD}"/>
              </a:ext>
            </a:extLst>
          </p:cNvPr>
          <p:cNvSpPr txBox="1"/>
          <p:nvPr/>
        </p:nvSpPr>
        <p:spPr>
          <a:xfrm>
            <a:off x="651510" y="6204581"/>
            <a:ext cx="9852659" cy="276999"/>
          </a:xfrm>
          <a:prstGeom prst="rect">
            <a:avLst/>
          </a:prstGeom>
          <a:noFill/>
        </p:spPr>
        <p:txBody>
          <a:bodyPr wrap="square" lIns="91440" tIns="45720" rIns="91440" bIns="45720" rtlCol="0" anchor="t">
            <a:spAutoFit/>
          </a:bodyPr>
          <a:lstStyle/>
          <a:p>
            <a:pPr algn="l"/>
            <a:r>
              <a:rPr lang="en-US" sz="1200" dirty="0">
                <a:solidFill>
                  <a:srgbClr val="0F4061"/>
                </a:solidFill>
                <a:latin typeface="Lato" panose="020F0502020204030203" pitchFamily="34" charset="0"/>
                <a:ea typeface="Lato"/>
                <a:cs typeface="Lato"/>
              </a:rPr>
              <a:t>Source: </a:t>
            </a:r>
            <a:r>
              <a:rPr lang="en-US" sz="1200" b="1" dirty="0">
                <a:solidFill>
                  <a:srgbClr val="0F4061"/>
                </a:solidFill>
                <a:latin typeface="Lato" panose="020F0502020204030203" pitchFamily="34" charset="0"/>
                <a:hlinkClick r:id="rId5">
                  <a:extLst>
                    <a:ext uri="{A12FA001-AC4F-418D-AE19-62706E023703}">
                      <ahyp:hlinkClr xmlns:ahyp="http://schemas.microsoft.com/office/drawing/2018/hyperlinkcolor" val="tx"/>
                    </a:ext>
                  </a:extLst>
                </a:hlinkClick>
              </a:rPr>
              <a:t>USTMA’s Tire Care Essentials</a:t>
            </a:r>
            <a:endParaRPr lang="en-US" sz="1200" b="1" dirty="0">
              <a:solidFill>
                <a:srgbClr val="0F4061"/>
              </a:solidFill>
              <a:latin typeface="Lato" panose="020F0502020204030203" pitchFamily="34" charset="0"/>
              <a:ea typeface="Lato"/>
              <a:cs typeface="Lato"/>
            </a:endParaRPr>
          </a:p>
        </p:txBody>
      </p:sp>
      <p:sp>
        <p:nvSpPr>
          <p:cNvPr id="9" name="Title 1">
            <a:extLst>
              <a:ext uri="{FF2B5EF4-FFF2-40B4-BE49-F238E27FC236}">
                <a16:creationId xmlns:a16="http://schemas.microsoft.com/office/drawing/2014/main" id="{D09C3A67-7933-4770-9DFE-802E8B3F5B2C}"/>
              </a:ext>
            </a:extLst>
          </p:cNvPr>
          <p:cNvSpPr txBox="1">
            <a:spLocks/>
          </p:cNvSpPr>
          <p:nvPr/>
        </p:nvSpPr>
        <p:spPr>
          <a:xfrm>
            <a:off x="651510" y="653419"/>
            <a:ext cx="8740684" cy="6628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165D8B"/>
                </a:solidFill>
                <a:latin typeface="Lato Light" panose="020F0302020204030203" pitchFamily="34" charset="0"/>
                <a:ea typeface="Roboto Condensed" panose="02000000000000000000" pitchFamily="2" charset="0"/>
              </a:rPr>
              <a:t>WHY IS TIRE CARE IMPORTANT? </a:t>
            </a:r>
          </a:p>
        </p:txBody>
      </p:sp>
      <p:pic>
        <p:nvPicPr>
          <p:cNvPr id="4" name="Picture 3" descr="A group of people sitting in the back of a car&#10;&#10;AI-generated content may be incorrect.">
            <a:extLst>
              <a:ext uri="{FF2B5EF4-FFF2-40B4-BE49-F238E27FC236}">
                <a16:creationId xmlns:a16="http://schemas.microsoft.com/office/drawing/2014/main" id="{7CDD49E0-F6E5-7C41-E497-D03E8FCE3A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8597" y="1386267"/>
            <a:ext cx="3004168" cy="4542666"/>
          </a:xfrm>
          <a:prstGeom prst="rect">
            <a:avLst/>
          </a:prstGeom>
        </p:spPr>
      </p:pic>
    </p:spTree>
    <p:extLst>
      <p:ext uri="{BB962C8B-B14F-4D97-AF65-F5344CB8AC3E}">
        <p14:creationId xmlns:p14="http://schemas.microsoft.com/office/powerpoint/2010/main" val="58404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9233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1BC7-C952-4214-92B3-02C72623D182}"/>
              </a:ext>
            </a:extLst>
          </p:cNvPr>
          <p:cNvSpPr>
            <a:spLocks noGrp="1"/>
          </p:cNvSpPr>
          <p:nvPr>
            <p:ph type="title"/>
          </p:nvPr>
        </p:nvSpPr>
        <p:spPr>
          <a:xfrm>
            <a:off x="512234" y="1637076"/>
            <a:ext cx="11284814" cy="4567505"/>
          </a:xfrm>
        </p:spPr>
        <p:txBody>
          <a:bodyPr anchor="t">
            <a:noAutofit/>
          </a:bodyPr>
          <a:lstStyle/>
          <a:p>
            <a:pPr>
              <a:lnSpc>
                <a:spcPct val="100000"/>
              </a:lnSpc>
              <a:spcAft>
                <a:spcPts val="2400"/>
              </a:spcAft>
            </a:pPr>
            <a:r>
              <a:rPr lang="en-US" sz="4000" b="1" dirty="0">
                <a:solidFill>
                  <a:srgbClr val="71BF44"/>
                </a:solidFill>
                <a:latin typeface="Lato" panose="020F0502020204030203" pitchFamily="34" charset="0"/>
                <a:ea typeface="Roboto Condensed" panose="02000000000000000000" pitchFamily="2" charset="0"/>
              </a:rPr>
              <a:t>Play Your P</a:t>
            </a:r>
            <a:r>
              <a:rPr lang="en-US" sz="4000" b="1" dirty="0">
                <a:solidFill>
                  <a:schemeClr val="bg1"/>
                </a:solidFill>
                <a:latin typeface="Lato" panose="020F0502020204030203" pitchFamily="34" charset="0"/>
                <a:ea typeface="Roboto Condensed" panose="02000000000000000000" pitchFamily="2" charset="0"/>
              </a:rPr>
              <a:t>.</a:t>
            </a:r>
            <a:r>
              <a:rPr lang="en-US" sz="4000" b="1" dirty="0">
                <a:solidFill>
                  <a:srgbClr val="71BF44"/>
                </a:solidFill>
                <a:latin typeface="Lato" panose="020F0502020204030203" pitchFamily="34" charset="0"/>
                <a:ea typeface="Roboto Condensed" panose="02000000000000000000" pitchFamily="2" charset="0"/>
              </a:rPr>
              <a:t>A</a:t>
            </a:r>
            <a:r>
              <a:rPr lang="en-US" sz="4000" b="1" dirty="0">
                <a:solidFill>
                  <a:schemeClr val="bg1"/>
                </a:solidFill>
                <a:latin typeface="Lato" panose="020F0502020204030203" pitchFamily="34" charset="0"/>
                <a:ea typeface="Roboto Condensed" panose="02000000000000000000" pitchFamily="2" charset="0"/>
              </a:rPr>
              <a:t>.</a:t>
            </a:r>
            <a:r>
              <a:rPr lang="en-US" sz="4000" b="1" dirty="0">
                <a:solidFill>
                  <a:srgbClr val="71BF44"/>
                </a:solidFill>
                <a:latin typeface="Lato" panose="020F0502020204030203" pitchFamily="34" charset="0"/>
                <a:ea typeface="Roboto Condensed" panose="02000000000000000000" pitchFamily="2" charset="0"/>
              </a:rPr>
              <a:t>R</a:t>
            </a:r>
            <a:r>
              <a:rPr lang="en-US" sz="4000" b="1" dirty="0">
                <a:solidFill>
                  <a:schemeClr val="bg1"/>
                </a:solidFill>
                <a:latin typeface="Lato" panose="020F0502020204030203" pitchFamily="34" charset="0"/>
                <a:ea typeface="Roboto Condensed" panose="02000000000000000000" pitchFamily="2" charset="0"/>
              </a:rPr>
              <a:t>.</a:t>
            </a:r>
            <a:r>
              <a:rPr lang="en-US" sz="4000" b="1" dirty="0">
                <a:solidFill>
                  <a:srgbClr val="71BF44"/>
                </a:solidFill>
                <a:latin typeface="Lato" panose="020F0502020204030203" pitchFamily="34" charset="0"/>
                <a:ea typeface="Roboto Condensed" panose="02000000000000000000" pitchFamily="2" charset="0"/>
              </a:rPr>
              <a:t>T</a:t>
            </a:r>
            <a:r>
              <a:rPr lang="en-US" sz="4000" b="1" dirty="0">
                <a:solidFill>
                  <a:schemeClr val="bg1"/>
                </a:solidFill>
                <a:latin typeface="Lato" panose="020F0502020204030203" pitchFamily="34" charset="0"/>
                <a:ea typeface="Roboto Condensed" panose="02000000000000000000" pitchFamily="2" charset="0"/>
              </a:rPr>
              <a:t>. </a:t>
            </a:r>
            <a:br>
              <a:rPr lang="en-US" sz="1500" b="1" dirty="0">
                <a:solidFill>
                  <a:schemeClr val="bg1"/>
                </a:solidFill>
                <a:latin typeface="Lato" panose="020F0502020204030203" pitchFamily="34" charset="0"/>
                <a:ea typeface="Roboto Condensed" panose="02000000000000000000" pitchFamily="2" charset="0"/>
              </a:rPr>
            </a:br>
            <a:br>
              <a:rPr lang="en-US" sz="1500" b="1" dirty="0">
                <a:solidFill>
                  <a:schemeClr val="bg1"/>
                </a:solidFill>
                <a:latin typeface="Lato" panose="020F0502020204030203" pitchFamily="34" charset="0"/>
                <a:ea typeface="Roboto Condensed" panose="02000000000000000000" pitchFamily="2" charset="0"/>
              </a:rPr>
            </a:br>
            <a:r>
              <a:rPr lang="en-US" sz="3200" dirty="0">
                <a:solidFill>
                  <a:schemeClr val="bg1"/>
                </a:solidFill>
                <a:latin typeface="Lato" panose="020F0502020204030203" pitchFamily="34" charset="0"/>
                <a:ea typeface="Roboto Condensed" panose="02000000000000000000" pitchFamily="2" charset="0"/>
              </a:rPr>
              <a:t>1. </a:t>
            </a:r>
            <a:r>
              <a:rPr lang="en-US" sz="3200" b="1" dirty="0">
                <a:solidFill>
                  <a:schemeClr val="bg1"/>
                </a:solidFill>
                <a:latin typeface="Lato" panose="020F0502020204030203" pitchFamily="34" charset="0"/>
                <a:ea typeface="Roboto Condensed" panose="02000000000000000000" pitchFamily="2" charset="0"/>
              </a:rPr>
              <a:t>Check inflation </a:t>
            </a:r>
            <a:r>
              <a:rPr lang="en-US" sz="3200" b="1" dirty="0">
                <a:solidFill>
                  <a:srgbClr val="71BF44"/>
                </a:solidFill>
                <a:latin typeface="Lato" panose="020F0502020204030203" pitchFamily="34" charset="0"/>
                <a:ea typeface="Roboto Condensed" panose="02000000000000000000" pitchFamily="2" charset="0"/>
              </a:rPr>
              <a:t>P</a:t>
            </a:r>
            <a:r>
              <a:rPr lang="en-US" sz="3200" b="1" dirty="0">
                <a:solidFill>
                  <a:schemeClr val="bg1"/>
                </a:solidFill>
                <a:latin typeface="Lato" panose="020F0502020204030203" pitchFamily="34" charset="0"/>
                <a:ea typeface="Roboto Condensed" panose="02000000000000000000" pitchFamily="2" charset="0"/>
              </a:rPr>
              <a:t>RESSURE monthly </a:t>
            </a:r>
            <a:br>
              <a:rPr lang="en-US" sz="1000" b="1" dirty="0">
                <a:solidFill>
                  <a:schemeClr val="bg1"/>
                </a:solidFill>
                <a:latin typeface="Lato" panose="020F0502020204030203" pitchFamily="34" charset="0"/>
                <a:ea typeface="Roboto Condensed" panose="02000000000000000000" pitchFamily="2" charset="0"/>
              </a:rPr>
            </a:br>
            <a:br>
              <a:rPr lang="en-US" sz="1000" b="1" dirty="0">
                <a:solidFill>
                  <a:schemeClr val="bg1"/>
                </a:solidFill>
                <a:latin typeface="Lato" panose="020F0502020204030203" pitchFamily="34" charset="0"/>
                <a:ea typeface="Roboto Condensed" panose="02000000000000000000" pitchFamily="2" charset="0"/>
              </a:rPr>
            </a:br>
            <a:r>
              <a:rPr lang="en-US" sz="3200" dirty="0">
                <a:solidFill>
                  <a:schemeClr val="bg1"/>
                </a:solidFill>
                <a:latin typeface="Lato" panose="020F0502020204030203" pitchFamily="34" charset="0"/>
                <a:ea typeface="Roboto Condensed" panose="02000000000000000000" pitchFamily="2" charset="0"/>
              </a:rPr>
              <a:t>2. </a:t>
            </a:r>
            <a:r>
              <a:rPr lang="en-US" sz="3200" b="1" dirty="0">
                <a:solidFill>
                  <a:schemeClr val="bg1"/>
                </a:solidFill>
                <a:latin typeface="Lato" panose="020F0502020204030203" pitchFamily="34" charset="0"/>
                <a:ea typeface="Roboto Condensed" panose="02000000000000000000" pitchFamily="2" charset="0"/>
              </a:rPr>
              <a:t>Get </a:t>
            </a:r>
            <a:r>
              <a:rPr lang="en-US" sz="3200" b="1" dirty="0">
                <a:solidFill>
                  <a:srgbClr val="71BF44"/>
                </a:solidFill>
                <a:latin typeface="Lato" panose="020F0502020204030203" pitchFamily="34" charset="0"/>
                <a:ea typeface="Roboto Condensed" panose="02000000000000000000" pitchFamily="2" charset="0"/>
              </a:rPr>
              <a:t>A</a:t>
            </a:r>
            <a:r>
              <a:rPr lang="en-US" sz="3200" b="1" dirty="0">
                <a:solidFill>
                  <a:schemeClr val="bg1"/>
                </a:solidFill>
                <a:latin typeface="Lato" panose="020F0502020204030203" pitchFamily="34" charset="0"/>
                <a:ea typeface="Roboto Condensed" panose="02000000000000000000" pitchFamily="2" charset="0"/>
              </a:rPr>
              <a:t>LIGNMENT checked by a car dealer </a:t>
            </a:r>
            <a:br>
              <a:rPr lang="en-US" sz="1000" b="1" dirty="0">
                <a:solidFill>
                  <a:schemeClr val="bg1"/>
                </a:solidFill>
                <a:latin typeface="Lato" panose="020F0502020204030203" pitchFamily="34" charset="0"/>
                <a:ea typeface="Roboto Condensed" panose="02000000000000000000" pitchFamily="2" charset="0"/>
              </a:rPr>
            </a:br>
            <a:br>
              <a:rPr lang="en-US" sz="1000" b="1" dirty="0">
                <a:solidFill>
                  <a:schemeClr val="bg1"/>
                </a:solidFill>
                <a:latin typeface="Lato" panose="020F0502020204030203" pitchFamily="34" charset="0"/>
                <a:ea typeface="Roboto Condensed" panose="02000000000000000000" pitchFamily="2" charset="0"/>
              </a:rPr>
            </a:br>
            <a:r>
              <a:rPr lang="en-US" sz="3200" dirty="0">
                <a:solidFill>
                  <a:schemeClr val="bg1"/>
                </a:solidFill>
                <a:latin typeface="Lato" panose="020F0502020204030203" pitchFamily="34" charset="0"/>
                <a:ea typeface="Roboto Condensed" panose="02000000000000000000" pitchFamily="2" charset="0"/>
              </a:rPr>
              <a:t>3. </a:t>
            </a:r>
            <a:r>
              <a:rPr lang="en-US" sz="3200" b="1" dirty="0">
                <a:solidFill>
                  <a:srgbClr val="71BF44"/>
                </a:solidFill>
                <a:latin typeface="Lato" panose="020F0502020204030203" pitchFamily="34" charset="0"/>
                <a:ea typeface="Roboto Condensed" panose="02000000000000000000" pitchFamily="2" charset="0"/>
              </a:rPr>
              <a:t>R</a:t>
            </a:r>
            <a:r>
              <a:rPr lang="en-US" sz="3200" b="1" dirty="0">
                <a:solidFill>
                  <a:schemeClr val="bg1"/>
                </a:solidFill>
                <a:latin typeface="Lato" panose="020F0502020204030203" pitchFamily="34" charset="0"/>
                <a:ea typeface="Roboto Condensed" panose="02000000000000000000" pitchFamily="2" charset="0"/>
              </a:rPr>
              <a:t>OTATE your tires </a:t>
            </a:r>
            <a:br>
              <a:rPr lang="en-US" sz="1000" b="1" dirty="0">
                <a:solidFill>
                  <a:schemeClr val="bg1"/>
                </a:solidFill>
                <a:latin typeface="Lato" panose="020F0502020204030203" pitchFamily="34" charset="0"/>
                <a:ea typeface="Roboto Condensed" panose="02000000000000000000" pitchFamily="2" charset="0"/>
              </a:rPr>
            </a:br>
            <a:br>
              <a:rPr lang="en-US" sz="1000" b="1" dirty="0">
                <a:solidFill>
                  <a:schemeClr val="bg1"/>
                </a:solidFill>
                <a:latin typeface="Lato" panose="020F0502020204030203" pitchFamily="34" charset="0"/>
                <a:ea typeface="Roboto Condensed" panose="02000000000000000000" pitchFamily="2" charset="0"/>
              </a:rPr>
            </a:br>
            <a:r>
              <a:rPr lang="en-US" sz="3200" dirty="0">
                <a:solidFill>
                  <a:schemeClr val="bg1"/>
                </a:solidFill>
                <a:latin typeface="Lato" panose="020F0502020204030203" pitchFamily="34" charset="0"/>
                <a:ea typeface="Roboto Condensed" panose="02000000000000000000" pitchFamily="2" charset="0"/>
              </a:rPr>
              <a:t>4. </a:t>
            </a:r>
            <a:r>
              <a:rPr lang="en-US" sz="3200" b="1" dirty="0">
                <a:solidFill>
                  <a:schemeClr val="bg1"/>
                </a:solidFill>
                <a:latin typeface="Lato" panose="020F0502020204030203" pitchFamily="34" charset="0"/>
                <a:ea typeface="Roboto Condensed" panose="02000000000000000000" pitchFamily="2" charset="0"/>
              </a:rPr>
              <a:t>Inspect the </a:t>
            </a:r>
            <a:r>
              <a:rPr lang="en-US" sz="3200" b="1" dirty="0">
                <a:solidFill>
                  <a:srgbClr val="71BF44"/>
                </a:solidFill>
                <a:latin typeface="Lato" panose="020F0502020204030203" pitchFamily="34" charset="0"/>
                <a:ea typeface="Roboto Condensed" panose="02000000000000000000" pitchFamily="2" charset="0"/>
              </a:rPr>
              <a:t>T</a:t>
            </a:r>
            <a:r>
              <a:rPr lang="en-US" sz="3200" b="1" dirty="0">
                <a:solidFill>
                  <a:schemeClr val="bg1"/>
                </a:solidFill>
                <a:latin typeface="Lato" panose="020F0502020204030203" pitchFamily="34" charset="0"/>
                <a:ea typeface="Roboto Condensed" panose="02000000000000000000" pitchFamily="2" charset="0"/>
              </a:rPr>
              <a:t>READ of your tires</a:t>
            </a:r>
            <a:endParaRPr lang="en-US" sz="3200" b="1" dirty="0">
              <a:solidFill>
                <a:srgbClr val="165D8B"/>
              </a:solidFill>
              <a:latin typeface="Lato" panose="020F0502020204030203" pitchFamily="34" charset="0"/>
              <a:ea typeface="Roboto Condensed" panose="02000000000000000000" pitchFamily="2" charset="0"/>
            </a:endParaRPr>
          </a:p>
        </p:txBody>
      </p:sp>
      <p:sp>
        <p:nvSpPr>
          <p:cNvPr id="11" name="TextBox 10">
            <a:extLst>
              <a:ext uri="{FF2B5EF4-FFF2-40B4-BE49-F238E27FC236}">
                <a16:creationId xmlns:a16="http://schemas.microsoft.com/office/drawing/2014/main" id="{5D3667A7-8775-4FE1-9613-83A50519AEAD}"/>
              </a:ext>
            </a:extLst>
          </p:cNvPr>
          <p:cNvSpPr txBox="1"/>
          <p:nvPr/>
        </p:nvSpPr>
        <p:spPr>
          <a:xfrm>
            <a:off x="570689" y="6204581"/>
            <a:ext cx="9933480" cy="276999"/>
          </a:xfrm>
          <a:prstGeom prst="rect">
            <a:avLst/>
          </a:prstGeom>
          <a:noFill/>
        </p:spPr>
        <p:txBody>
          <a:bodyPr wrap="square" lIns="91440" tIns="45720" rIns="91440" bIns="45720" rtlCol="0" anchor="t">
            <a:spAutoFit/>
          </a:bodyPr>
          <a:lstStyle/>
          <a:p>
            <a:pPr algn="l"/>
            <a:r>
              <a:rPr lang="en-US" sz="1200" dirty="0">
                <a:solidFill>
                  <a:schemeClr val="bg1"/>
                </a:solidFill>
                <a:latin typeface="Lato" panose="020F0502020204030203" pitchFamily="34" charset="0"/>
                <a:ea typeface="Lato"/>
                <a:cs typeface="Lato"/>
              </a:rPr>
              <a:t>Source: </a:t>
            </a:r>
            <a:r>
              <a:rPr lang="en-US" sz="1200" b="1" dirty="0">
                <a:solidFill>
                  <a:schemeClr val="bg1"/>
                </a:solidFill>
                <a:latin typeface="Lato" panose="020F0502020204030203" pitchFamily="34" charset="0"/>
                <a:hlinkClick r:id="rId3">
                  <a:extLst>
                    <a:ext uri="{A12FA001-AC4F-418D-AE19-62706E023703}">
                      <ahyp:hlinkClr xmlns:ahyp="http://schemas.microsoft.com/office/drawing/2018/hyperlinkcolor" val="tx"/>
                    </a:ext>
                  </a:extLst>
                </a:hlinkClick>
              </a:rPr>
              <a:t>USTMA’s Tire Care Essentials</a:t>
            </a:r>
            <a:endParaRPr lang="en-US" sz="1200" b="1" dirty="0">
              <a:solidFill>
                <a:schemeClr val="bg1"/>
              </a:solidFill>
              <a:latin typeface="Lato" panose="020F0502020204030203" pitchFamily="34" charset="0"/>
              <a:ea typeface="Lato"/>
              <a:cs typeface="Lato"/>
            </a:endParaRPr>
          </a:p>
        </p:txBody>
      </p:sp>
      <p:sp>
        <p:nvSpPr>
          <p:cNvPr id="7" name="Title 1">
            <a:extLst>
              <a:ext uri="{FF2B5EF4-FFF2-40B4-BE49-F238E27FC236}">
                <a16:creationId xmlns:a16="http://schemas.microsoft.com/office/drawing/2014/main" id="{C4FA3B29-96AC-477A-A37A-14A85DD2F7FA}"/>
              </a:ext>
            </a:extLst>
          </p:cNvPr>
          <p:cNvSpPr txBox="1">
            <a:spLocks/>
          </p:cNvSpPr>
          <p:nvPr/>
        </p:nvSpPr>
        <p:spPr>
          <a:xfrm>
            <a:off x="512234" y="705718"/>
            <a:ext cx="11679766" cy="6628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Lato Light" panose="020F0302020204030203" pitchFamily="34" charset="0"/>
                <a:ea typeface="Roboto Condensed" panose="02000000000000000000" pitchFamily="2" charset="0"/>
              </a:rPr>
              <a:t>ESSENTIAL TIRE CARE RECOMMENDATIONS</a:t>
            </a:r>
          </a:p>
        </p:txBody>
      </p:sp>
      <p:pic>
        <p:nvPicPr>
          <p:cNvPr id="3" name="Picture 2" descr="Logo&#10;&#10;Description automatically generated">
            <a:extLst>
              <a:ext uri="{FF2B5EF4-FFF2-40B4-BE49-F238E27FC236}">
                <a16:creationId xmlns:a16="http://schemas.microsoft.com/office/drawing/2014/main" id="{37DFD72F-02EA-D69B-4B93-E3B8D0E7DC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1360" y="5916134"/>
            <a:ext cx="1097280" cy="731520"/>
          </a:xfrm>
          <a:prstGeom prst="rect">
            <a:avLst/>
          </a:prstGeom>
        </p:spPr>
      </p:pic>
      <p:pic>
        <p:nvPicPr>
          <p:cNvPr id="8" name="Picture 7" descr="A person holding a device to a tire&#10;&#10;AI-generated content may be incorrect.">
            <a:extLst>
              <a:ext uri="{FF2B5EF4-FFF2-40B4-BE49-F238E27FC236}">
                <a16:creationId xmlns:a16="http://schemas.microsoft.com/office/drawing/2014/main" id="{68803DB8-52FB-92FB-2636-DD0D541D9B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1601" y="1805120"/>
            <a:ext cx="3511247" cy="3247760"/>
          </a:xfrm>
          <a:prstGeom prst="rect">
            <a:avLst/>
          </a:prstGeom>
        </p:spPr>
      </p:pic>
    </p:spTree>
    <p:extLst>
      <p:ext uri="{BB962C8B-B14F-4D97-AF65-F5344CB8AC3E}">
        <p14:creationId xmlns:p14="http://schemas.microsoft.com/office/powerpoint/2010/main" val="151825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1BC7-C952-4214-92B3-02C72623D182}"/>
              </a:ext>
            </a:extLst>
          </p:cNvPr>
          <p:cNvSpPr>
            <a:spLocks noGrp="1"/>
          </p:cNvSpPr>
          <p:nvPr>
            <p:ph type="title"/>
          </p:nvPr>
        </p:nvSpPr>
        <p:spPr>
          <a:xfrm>
            <a:off x="672435" y="1448794"/>
            <a:ext cx="5997306" cy="4304665"/>
          </a:xfrm>
        </p:spPr>
        <p:txBody>
          <a:bodyPr anchor="t">
            <a:noAutofit/>
          </a:bodyPr>
          <a:lstStyle/>
          <a:p>
            <a:pPr algn="l"/>
            <a:br>
              <a:rPr lang="en-US" sz="2400" b="1" dirty="0">
                <a:solidFill>
                  <a:srgbClr val="71BF44"/>
                </a:solidFill>
                <a:latin typeface="Lato" panose="020F0502020204030203" pitchFamily="34" charset="0"/>
                <a:ea typeface="Roboto Condensed" panose="02000000000000000000" pitchFamily="2" charset="0"/>
              </a:rPr>
            </a:br>
            <a:r>
              <a:rPr lang="en-US" sz="3600" b="1" dirty="0">
                <a:solidFill>
                  <a:srgbClr val="165D8B"/>
                </a:solidFill>
                <a:latin typeface="Lato" panose="020F0502020204030203" pitchFamily="34" charset="0"/>
                <a:ea typeface="Roboto Condensed" panose="02000000000000000000" pitchFamily="2" charset="0"/>
              </a:rPr>
              <a:t>Rotate your tires based on </a:t>
            </a:r>
            <a:r>
              <a:rPr lang="en-US" sz="3600" b="1" dirty="0">
                <a:solidFill>
                  <a:srgbClr val="71BF44"/>
                </a:solidFill>
                <a:latin typeface="Lato" panose="020F0502020204030203" pitchFamily="34" charset="0"/>
                <a:ea typeface="Roboto Condensed" panose="02000000000000000000" pitchFamily="2" charset="0"/>
              </a:rPr>
              <a:t>recommendations in your vehicle owner’s manual. </a:t>
            </a:r>
            <a:br>
              <a:rPr lang="en-US" sz="3600" b="1" dirty="0">
                <a:solidFill>
                  <a:srgbClr val="71BF44"/>
                </a:solidFill>
                <a:latin typeface="Lato" panose="020F0502020204030203" pitchFamily="34" charset="0"/>
                <a:ea typeface="Roboto Condensed" panose="02000000000000000000" pitchFamily="2" charset="0"/>
              </a:rPr>
            </a:br>
            <a:br>
              <a:rPr lang="en-US" sz="3600" b="1" dirty="0">
                <a:solidFill>
                  <a:srgbClr val="71BF44"/>
                </a:solidFill>
                <a:latin typeface="Lato" panose="020F0502020204030203" pitchFamily="34" charset="0"/>
                <a:ea typeface="Roboto Condensed" panose="02000000000000000000" pitchFamily="2" charset="0"/>
              </a:rPr>
            </a:br>
            <a:r>
              <a:rPr lang="en-US" sz="3600" b="1" dirty="0">
                <a:solidFill>
                  <a:srgbClr val="165D8B"/>
                </a:solidFill>
                <a:latin typeface="Lato" panose="020F0502020204030203" pitchFamily="34" charset="0"/>
                <a:ea typeface="Roboto Condensed" panose="02000000000000000000" pitchFamily="2" charset="0"/>
              </a:rPr>
              <a:t>If no rotation period is specified, </a:t>
            </a:r>
            <a:r>
              <a:rPr lang="en-US" sz="3600" b="1" dirty="0">
                <a:solidFill>
                  <a:srgbClr val="71BF44"/>
                </a:solidFill>
                <a:latin typeface="Lato" panose="020F0502020204030203" pitchFamily="34" charset="0"/>
                <a:ea typeface="Roboto Condensed" panose="02000000000000000000" pitchFamily="2" charset="0"/>
              </a:rPr>
              <a:t>rotate your tires every 5,000 to 8,000 miles.</a:t>
            </a:r>
            <a:br>
              <a:rPr lang="en-US" sz="3200" b="1" dirty="0">
                <a:solidFill>
                  <a:srgbClr val="71BF44"/>
                </a:solidFill>
                <a:latin typeface="Lato" panose="020F0502020204030203" pitchFamily="34" charset="0"/>
                <a:ea typeface="Roboto Condensed" panose="02000000000000000000" pitchFamily="2" charset="0"/>
              </a:rPr>
            </a:br>
            <a:br>
              <a:rPr lang="en-US" sz="2800" b="1" dirty="0">
                <a:solidFill>
                  <a:srgbClr val="71BF44"/>
                </a:solidFill>
                <a:latin typeface="Lato" panose="020F0502020204030203" pitchFamily="34" charset="0"/>
                <a:ea typeface="Roboto Condensed" panose="02000000000000000000" pitchFamily="2" charset="0"/>
              </a:rPr>
            </a:br>
            <a:br>
              <a:rPr lang="en-US" sz="2400" b="1" dirty="0">
                <a:solidFill>
                  <a:srgbClr val="71BF44"/>
                </a:solidFill>
                <a:latin typeface="Lato" panose="020F0502020204030203" pitchFamily="34" charset="0"/>
                <a:ea typeface="Roboto Condensed" panose="02000000000000000000" pitchFamily="2" charset="0"/>
              </a:rPr>
            </a:br>
            <a:br>
              <a:rPr lang="en-US" sz="2400" b="1" dirty="0">
                <a:solidFill>
                  <a:srgbClr val="71BF44"/>
                </a:solidFill>
                <a:latin typeface="Lato" panose="020F0502020204030203" pitchFamily="34" charset="0"/>
                <a:ea typeface="Roboto Condensed" panose="02000000000000000000" pitchFamily="2" charset="0"/>
              </a:rPr>
            </a:br>
            <a:br>
              <a:rPr lang="en-US" sz="2400" b="1" dirty="0">
                <a:solidFill>
                  <a:srgbClr val="71BF44"/>
                </a:solidFill>
                <a:latin typeface="Lato" panose="020F0502020204030203" pitchFamily="34" charset="0"/>
                <a:ea typeface="Roboto Condensed" panose="02000000000000000000" pitchFamily="2" charset="0"/>
              </a:rPr>
            </a:br>
            <a:br>
              <a:rPr lang="en-US" sz="2400" b="1" dirty="0">
                <a:solidFill>
                  <a:srgbClr val="71BF44"/>
                </a:solidFill>
                <a:latin typeface="Lato" panose="020F0502020204030203" pitchFamily="34" charset="0"/>
                <a:ea typeface="Roboto Condensed" panose="02000000000000000000" pitchFamily="2" charset="0"/>
              </a:rPr>
            </a:br>
            <a:endParaRPr lang="en-US" sz="3600" b="1" dirty="0">
              <a:solidFill>
                <a:srgbClr val="71BF44"/>
              </a:solidFill>
              <a:latin typeface="Lato" panose="020F0502020204030203" pitchFamily="34" charset="0"/>
              <a:ea typeface="Roboto Condensed" panose="02000000000000000000" pitchFamily="2" charset="0"/>
            </a:endParaRPr>
          </a:p>
        </p:txBody>
      </p:sp>
      <p:pic>
        <p:nvPicPr>
          <p:cNvPr id="8" name="Picture 7" descr="A picture containing logo&#10;&#10;Description automatically generated">
            <a:hlinkClick r:id="rId3"/>
            <a:extLst>
              <a:ext uri="{FF2B5EF4-FFF2-40B4-BE49-F238E27FC236}">
                <a16:creationId xmlns:a16="http://schemas.microsoft.com/office/drawing/2014/main" id="{8FD0D036-0630-4CA9-AC4B-A574C3F2F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1360" y="5916134"/>
            <a:ext cx="1097280" cy="731520"/>
          </a:xfrm>
          <a:prstGeom prst="rect">
            <a:avLst/>
          </a:prstGeom>
        </p:spPr>
      </p:pic>
      <p:sp>
        <p:nvSpPr>
          <p:cNvPr id="11" name="TextBox 10">
            <a:extLst>
              <a:ext uri="{FF2B5EF4-FFF2-40B4-BE49-F238E27FC236}">
                <a16:creationId xmlns:a16="http://schemas.microsoft.com/office/drawing/2014/main" id="{5D3667A7-8775-4FE1-9613-83A50519AEAD}"/>
              </a:ext>
            </a:extLst>
          </p:cNvPr>
          <p:cNvSpPr txBox="1"/>
          <p:nvPr/>
        </p:nvSpPr>
        <p:spPr>
          <a:xfrm>
            <a:off x="651509" y="6204581"/>
            <a:ext cx="8962390" cy="276999"/>
          </a:xfrm>
          <a:prstGeom prst="rect">
            <a:avLst/>
          </a:prstGeom>
          <a:noFill/>
        </p:spPr>
        <p:txBody>
          <a:bodyPr wrap="square" lIns="91440" tIns="45720" rIns="91440" bIns="45720" rtlCol="0" anchor="t">
            <a:spAutoFit/>
          </a:bodyPr>
          <a:lstStyle/>
          <a:p>
            <a:pPr algn="l"/>
            <a:r>
              <a:rPr lang="en-US" sz="1200" dirty="0">
                <a:solidFill>
                  <a:srgbClr val="0F4061"/>
                </a:solidFill>
                <a:latin typeface="Lato" panose="020F0502020204030203" pitchFamily="34" charset="0"/>
                <a:ea typeface="Lato"/>
                <a:cs typeface="Lato"/>
              </a:rPr>
              <a:t>Source: </a:t>
            </a:r>
            <a:r>
              <a:rPr lang="en-US" sz="1200" b="1" dirty="0">
                <a:solidFill>
                  <a:srgbClr val="0F4061"/>
                </a:solidFill>
                <a:latin typeface="Lato" panose="020F0502020204030203" pitchFamily="34" charset="0"/>
                <a:hlinkClick r:id="rId5">
                  <a:extLst>
                    <a:ext uri="{A12FA001-AC4F-418D-AE19-62706E023703}">
                      <ahyp:hlinkClr xmlns:ahyp="http://schemas.microsoft.com/office/drawing/2018/hyperlinkcolor" val="tx"/>
                    </a:ext>
                  </a:extLst>
                </a:hlinkClick>
              </a:rPr>
              <a:t>USTMA’s Tire Care Essentials</a:t>
            </a:r>
            <a:endParaRPr lang="en-US" sz="1200" b="1" dirty="0">
              <a:solidFill>
                <a:srgbClr val="0F4061"/>
              </a:solidFill>
              <a:latin typeface="Lato" panose="020F0502020204030203" pitchFamily="34" charset="0"/>
              <a:ea typeface="Lato"/>
              <a:cs typeface="Lato"/>
            </a:endParaRPr>
          </a:p>
        </p:txBody>
      </p:sp>
      <p:sp>
        <p:nvSpPr>
          <p:cNvPr id="12" name="Title 1">
            <a:extLst>
              <a:ext uri="{FF2B5EF4-FFF2-40B4-BE49-F238E27FC236}">
                <a16:creationId xmlns:a16="http://schemas.microsoft.com/office/drawing/2014/main" id="{B7CC54C7-CA19-46F9-A960-99A6FEDAB23E}"/>
              </a:ext>
            </a:extLst>
          </p:cNvPr>
          <p:cNvSpPr txBox="1">
            <a:spLocks/>
          </p:cNvSpPr>
          <p:nvPr/>
        </p:nvSpPr>
        <p:spPr>
          <a:xfrm>
            <a:off x="651509" y="653419"/>
            <a:ext cx="11456027" cy="6628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165D8B"/>
                </a:solidFill>
                <a:latin typeface="Lato Light" panose="020F0302020204030203" pitchFamily="34" charset="0"/>
                <a:ea typeface="Roboto Condensed" panose="02000000000000000000" pitchFamily="2" charset="0"/>
              </a:rPr>
              <a:t>HOW OFTEN SHOULD YOU ROTATE YOUR TIRES? </a:t>
            </a:r>
          </a:p>
        </p:txBody>
      </p:sp>
      <p:pic>
        <p:nvPicPr>
          <p:cNvPr id="4" name="Picture 3" descr="A person in blue overalls fixing a tire&#10;&#10;AI-generated content may be incorrect.">
            <a:extLst>
              <a:ext uri="{FF2B5EF4-FFF2-40B4-BE49-F238E27FC236}">
                <a16:creationId xmlns:a16="http://schemas.microsoft.com/office/drawing/2014/main" id="{F31E0FEB-29C3-B467-D5CB-33F4F44D17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609" y="1837320"/>
            <a:ext cx="4402425" cy="3846187"/>
          </a:xfrm>
          <a:prstGeom prst="rect">
            <a:avLst/>
          </a:prstGeom>
        </p:spPr>
      </p:pic>
    </p:spTree>
    <p:extLst>
      <p:ext uri="{BB962C8B-B14F-4D97-AF65-F5344CB8AC3E}">
        <p14:creationId xmlns:p14="http://schemas.microsoft.com/office/powerpoint/2010/main" val="359250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92335"/>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D3667A7-8775-4FE1-9613-83A50519AEAD}"/>
              </a:ext>
            </a:extLst>
          </p:cNvPr>
          <p:cNvSpPr txBox="1"/>
          <p:nvPr/>
        </p:nvSpPr>
        <p:spPr>
          <a:xfrm>
            <a:off x="651509" y="6204581"/>
            <a:ext cx="8962389" cy="276999"/>
          </a:xfrm>
          <a:prstGeom prst="rect">
            <a:avLst/>
          </a:prstGeom>
          <a:noFill/>
        </p:spPr>
        <p:txBody>
          <a:bodyPr wrap="square" lIns="91440" tIns="45720" rIns="91440" bIns="45720" rtlCol="0" anchor="t">
            <a:spAutoFit/>
          </a:bodyPr>
          <a:lstStyle/>
          <a:p>
            <a:pPr algn="l"/>
            <a:r>
              <a:rPr lang="en-US" sz="1200" dirty="0">
                <a:solidFill>
                  <a:schemeClr val="bg1"/>
                </a:solidFill>
                <a:latin typeface="Lato" panose="020F0502020204030203" pitchFamily="34" charset="0"/>
                <a:ea typeface="Lato"/>
                <a:cs typeface="Lato"/>
              </a:rPr>
              <a:t>Source: </a:t>
            </a:r>
            <a:r>
              <a:rPr lang="en-US" sz="1200" b="1" dirty="0">
                <a:solidFill>
                  <a:schemeClr val="bg1"/>
                </a:solidFill>
                <a:latin typeface="Lato" panose="020F0502020204030203" pitchFamily="34" charset="0"/>
                <a:hlinkClick r:id="rId3">
                  <a:extLst>
                    <a:ext uri="{A12FA001-AC4F-418D-AE19-62706E023703}">
                      <ahyp:hlinkClr xmlns:ahyp="http://schemas.microsoft.com/office/drawing/2018/hyperlinkcolor" val="tx"/>
                    </a:ext>
                  </a:extLst>
                </a:hlinkClick>
              </a:rPr>
              <a:t>USTMA’s Tire Care Essentials</a:t>
            </a:r>
            <a:endParaRPr lang="en-US" sz="1200" b="1" dirty="0">
              <a:solidFill>
                <a:schemeClr val="bg1"/>
              </a:solidFill>
              <a:latin typeface="Lato" panose="020F0502020204030203" pitchFamily="34" charset="0"/>
              <a:ea typeface="Lato"/>
              <a:cs typeface="Lato"/>
            </a:endParaRPr>
          </a:p>
        </p:txBody>
      </p:sp>
      <p:sp>
        <p:nvSpPr>
          <p:cNvPr id="5" name="Title 1">
            <a:extLst>
              <a:ext uri="{FF2B5EF4-FFF2-40B4-BE49-F238E27FC236}">
                <a16:creationId xmlns:a16="http://schemas.microsoft.com/office/drawing/2014/main" id="{8A1A21A5-9321-4046-9624-6C6D0C7A6B54}"/>
              </a:ext>
            </a:extLst>
          </p:cNvPr>
          <p:cNvSpPr txBox="1">
            <a:spLocks/>
          </p:cNvSpPr>
          <p:nvPr/>
        </p:nvSpPr>
        <p:spPr>
          <a:xfrm>
            <a:off x="651510" y="653419"/>
            <a:ext cx="11327130" cy="6628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Lato Light" panose="020F0302020204030203" pitchFamily="34" charset="0"/>
                <a:ea typeface="Roboto Condensed" panose="02000000000000000000" pitchFamily="2" charset="0"/>
              </a:rPr>
              <a:t>HOW DO YOU CHECK YOUR TIRE TREAD?</a:t>
            </a:r>
            <a:endParaRPr lang="en-US" dirty="0">
              <a:solidFill>
                <a:srgbClr val="71BF44"/>
              </a:solidFill>
              <a:latin typeface="Lato Light" panose="020F0302020204030203" pitchFamily="34" charset="0"/>
              <a:ea typeface="Roboto Condensed" panose="02000000000000000000" pitchFamily="2" charset="0"/>
            </a:endParaRPr>
          </a:p>
        </p:txBody>
      </p:sp>
      <p:pic>
        <p:nvPicPr>
          <p:cNvPr id="4" name="Picture 3" descr="Logo&#10;&#10;Description automatically generated">
            <a:extLst>
              <a:ext uri="{FF2B5EF4-FFF2-40B4-BE49-F238E27FC236}">
                <a16:creationId xmlns:a16="http://schemas.microsoft.com/office/drawing/2014/main" id="{94A706AA-700A-4F59-8506-3AE7CA98A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1360" y="5916134"/>
            <a:ext cx="1097280" cy="731520"/>
          </a:xfrm>
          <a:prstGeom prst="rect">
            <a:avLst/>
          </a:prstGeom>
        </p:spPr>
      </p:pic>
      <p:sp>
        <p:nvSpPr>
          <p:cNvPr id="7" name="TextBox 6">
            <a:extLst>
              <a:ext uri="{FF2B5EF4-FFF2-40B4-BE49-F238E27FC236}">
                <a16:creationId xmlns:a16="http://schemas.microsoft.com/office/drawing/2014/main" id="{4CD0BB5B-F5E6-E873-257A-1CC22CDDDB77}"/>
              </a:ext>
            </a:extLst>
          </p:cNvPr>
          <p:cNvSpPr txBox="1"/>
          <p:nvPr/>
        </p:nvSpPr>
        <p:spPr>
          <a:xfrm>
            <a:off x="687069" y="1602885"/>
            <a:ext cx="6903553" cy="4139595"/>
          </a:xfrm>
          <a:prstGeom prst="rect">
            <a:avLst/>
          </a:prstGeom>
          <a:noFill/>
        </p:spPr>
        <p:txBody>
          <a:bodyPr wrap="square" rtlCol="0">
            <a:spAutoFit/>
          </a:bodyPr>
          <a:lstStyle/>
          <a:p>
            <a:r>
              <a:rPr lang="en-US" sz="2800" b="1" dirty="0">
                <a:solidFill>
                  <a:schemeClr val="bg1"/>
                </a:solidFill>
                <a:latin typeface="Lato" panose="020F0502020204030203" pitchFamily="34" charset="0"/>
                <a:ea typeface="Roboto Condensed" panose="02000000000000000000" pitchFamily="2" charset="0"/>
              </a:rPr>
              <a:t>Check your tire tread using the penny trick:</a:t>
            </a:r>
            <a:endParaRPr lang="en-US" sz="1500" b="1" dirty="0">
              <a:solidFill>
                <a:schemeClr val="bg1"/>
              </a:solidFill>
              <a:latin typeface="Lato" panose="020F0502020204030203" pitchFamily="34" charset="0"/>
              <a:ea typeface="Roboto Condensed" panose="02000000000000000000" pitchFamily="2" charset="0"/>
            </a:endParaRPr>
          </a:p>
          <a:p>
            <a:endParaRPr lang="en-US" sz="1500" b="1" dirty="0">
              <a:solidFill>
                <a:schemeClr val="bg1"/>
              </a:solidFill>
              <a:latin typeface="Lato" panose="020F0502020204030203" pitchFamily="34" charset="0"/>
              <a:ea typeface="Roboto Condensed" panose="02000000000000000000" pitchFamily="2" charset="0"/>
            </a:endParaRPr>
          </a:p>
          <a:p>
            <a:pPr marL="457200" indent="-457200">
              <a:buFont typeface="Arial" panose="020B0604020202020204" pitchFamily="34" charset="0"/>
              <a:buChar char="•"/>
            </a:pPr>
            <a:r>
              <a:rPr lang="en-US" sz="2800" b="1" dirty="0">
                <a:solidFill>
                  <a:schemeClr val="bg1"/>
                </a:solidFill>
                <a:latin typeface="Lato" panose="020F0502020204030203" pitchFamily="34" charset="0"/>
                <a:ea typeface="Roboto Condensed" panose="02000000000000000000" pitchFamily="2" charset="0"/>
              </a:rPr>
              <a:t>Turn a penny upside down and place it in one of your tire’s major grooves.</a:t>
            </a:r>
            <a:endParaRPr lang="en-US" sz="1200" b="1" dirty="0">
              <a:solidFill>
                <a:schemeClr val="bg1"/>
              </a:solidFill>
              <a:latin typeface="Lato" panose="020F0502020204030203" pitchFamily="34" charset="0"/>
              <a:ea typeface="Roboto Condensed" panose="02000000000000000000" pitchFamily="2" charset="0"/>
            </a:endParaRPr>
          </a:p>
          <a:p>
            <a:endParaRPr lang="en-US" sz="1200" b="1" dirty="0">
              <a:solidFill>
                <a:schemeClr val="bg1"/>
              </a:solidFill>
              <a:latin typeface="Lato" panose="020F0502020204030203" pitchFamily="34" charset="0"/>
              <a:ea typeface="Roboto Condensed" panose="02000000000000000000" pitchFamily="2" charset="0"/>
            </a:endParaRPr>
          </a:p>
          <a:p>
            <a:pPr marL="457200" indent="-457200">
              <a:buFont typeface="Arial" panose="020B0604020202020204" pitchFamily="34" charset="0"/>
              <a:buChar char="•"/>
            </a:pPr>
            <a:r>
              <a:rPr lang="en-US" sz="2800" b="1" dirty="0">
                <a:solidFill>
                  <a:srgbClr val="71BF44"/>
                </a:solidFill>
                <a:latin typeface="Lato" panose="020F0502020204030203" pitchFamily="34" charset="0"/>
                <a:ea typeface="Roboto Condensed" panose="02000000000000000000" pitchFamily="2" charset="0"/>
              </a:rPr>
              <a:t>If part of Lincoln’s head is covered by the tread, </a:t>
            </a:r>
            <a:r>
              <a:rPr lang="en-US" sz="2800" b="1" dirty="0">
                <a:solidFill>
                  <a:schemeClr val="bg1"/>
                </a:solidFill>
                <a:latin typeface="Lato" panose="020F0502020204030203" pitchFamily="34" charset="0"/>
                <a:ea typeface="Roboto Condensed" panose="02000000000000000000" pitchFamily="2" charset="0"/>
              </a:rPr>
              <a:t>you’re good to go. </a:t>
            </a:r>
            <a:endParaRPr lang="en-US" sz="1200" b="1" dirty="0">
              <a:solidFill>
                <a:schemeClr val="bg1"/>
              </a:solidFill>
              <a:latin typeface="Lato" panose="020F0502020204030203" pitchFamily="34" charset="0"/>
              <a:ea typeface="Roboto Condensed" panose="02000000000000000000" pitchFamily="2" charset="0"/>
            </a:endParaRPr>
          </a:p>
          <a:p>
            <a:endParaRPr lang="en-US" sz="1200" b="1" dirty="0">
              <a:solidFill>
                <a:srgbClr val="71BF44"/>
              </a:solidFill>
              <a:latin typeface="Lato" panose="020F0502020204030203" pitchFamily="34" charset="0"/>
              <a:ea typeface="Roboto Condensed" panose="02000000000000000000" pitchFamily="2" charset="0"/>
            </a:endParaRPr>
          </a:p>
          <a:p>
            <a:pPr marL="457200" indent="-457200">
              <a:buFont typeface="Arial" panose="020B0604020202020204" pitchFamily="34" charset="0"/>
              <a:buChar char="•"/>
            </a:pPr>
            <a:r>
              <a:rPr lang="en-US" sz="2800" b="1" dirty="0">
                <a:solidFill>
                  <a:srgbClr val="71BF44"/>
                </a:solidFill>
                <a:latin typeface="Lato" panose="020F0502020204030203" pitchFamily="34" charset="0"/>
                <a:ea typeface="Roboto Condensed" panose="02000000000000000000" pitchFamily="2" charset="0"/>
              </a:rPr>
              <a:t>If you can see all of his head, </a:t>
            </a:r>
            <a:r>
              <a:rPr lang="en-US" sz="2800" b="1" dirty="0">
                <a:solidFill>
                  <a:schemeClr val="bg1"/>
                </a:solidFill>
                <a:latin typeface="Lato" panose="020F0502020204030203" pitchFamily="34" charset="0"/>
                <a:ea typeface="Roboto Condensed" panose="02000000000000000000" pitchFamily="2" charset="0"/>
              </a:rPr>
              <a:t>it’s time for a new tire. </a:t>
            </a:r>
          </a:p>
        </p:txBody>
      </p:sp>
      <p:pic>
        <p:nvPicPr>
          <p:cNvPr id="13" name="Picture 12" descr="A penny on a table&#10;&#10;AI-generated content may be incorrect.">
            <a:extLst>
              <a:ext uri="{FF2B5EF4-FFF2-40B4-BE49-F238E27FC236}">
                <a16:creationId xmlns:a16="http://schemas.microsoft.com/office/drawing/2014/main" id="{8B7BE5CD-7054-D4EB-E133-54CF04E6C4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116" y="1819733"/>
            <a:ext cx="3459565" cy="3459565"/>
          </a:xfrm>
          <a:prstGeom prst="rect">
            <a:avLst/>
          </a:prstGeom>
        </p:spPr>
      </p:pic>
    </p:spTree>
    <p:extLst>
      <p:ext uri="{BB962C8B-B14F-4D97-AF65-F5344CB8AC3E}">
        <p14:creationId xmlns:p14="http://schemas.microsoft.com/office/powerpoint/2010/main" val="264256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39B5C-F1EB-DE65-F72A-5A8704561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ED5FE2-CB50-8C54-4054-E8F8C61C0FA3}"/>
              </a:ext>
            </a:extLst>
          </p:cNvPr>
          <p:cNvSpPr>
            <a:spLocks noGrp="1"/>
          </p:cNvSpPr>
          <p:nvPr>
            <p:ph type="title"/>
          </p:nvPr>
        </p:nvSpPr>
        <p:spPr>
          <a:xfrm>
            <a:off x="672435" y="1467853"/>
            <a:ext cx="5620081" cy="4736728"/>
          </a:xfrm>
        </p:spPr>
        <p:txBody>
          <a:bodyPr anchor="t">
            <a:noAutofit/>
          </a:bodyPr>
          <a:lstStyle/>
          <a:p>
            <a:pPr algn="l"/>
            <a:r>
              <a:rPr lang="en-US" sz="2800" b="1" dirty="0">
                <a:solidFill>
                  <a:srgbClr val="165D8B"/>
                </a:solidFill>
                <a:latin typeface="Lato" panose="020F0502020204030203" pitchFamily="34" charset="0"/>
                <a:ea typeface="Roboto Condensed" panose="02000000000000000000" pitchFamily="2" charset="0"/>
              </a:rPr>
              <a:t>Complexity: </a:t>
            </a:r>
            <a:r>
              <a:rPr lang="en-US" sz="2400" dirty="0">
                <a:solidFill>
                  <a:srgbClr val="71BF44"/>
                </a:solidFill>
                <a:latin typeface="Lato" panose="020F0502020204030203" pitchFamily="34" charset="0"/>
                <a:ea typeface="Roboto Condensed" panose="02000000000000000000" pitchFamily="2" charset="0"/>
              </a:rPr>
              <a:t>Tires are </a:t>
            </a:r>
            <a:r>
              <a:rPr lang="en-US" sz="2400" b="1" dirty="0">
                <a:solidFill>
                  <a:srgbClr val="71BF44"/>
                </a:solidFill>
                <a:latin typeface="Lato" panose="020F0502020204030203" pitchFamily="34" charset="0"/>
                <a:ea typeface="Roboto Condensed" panose="02000000000000000000" pitchFamily="2" charset="0"/>
              </a:rPr>
              <a:t>highly engineered and regulated </a:t>
            </a:r>
            <a:r>
              <a:rPr lang="en-US" sz="2400" dirty="0">
                <a:solidFill>
                  <a:srgbClr val="71BF44"/>
                </a:solidFill>
                <a:latin typeface="Lato" panose="020F0502020204030203" pitchFamily="34" charset="0"/>
                <a:ea typeface="Roboto Condensed" panose="02000000000000000000" pitchFamily="2" charset="0"/>
              </a:rPr>
              <a:t>to ensure their safety, quality and durability. </a:t>
            </a:r>
            <a:br>
              <a:rPr lang="en-US" sz="3600" b="1" dirty="0">
                <a:solidFill>
                  <a:srgbClr val="71BF44"/>
                </a:solidFill>
                <a:latin typeface="Lato" panose="020F0502020204030203" pitchFamily="34" charset="0"/>
                <a:ea typeface="Roboto Condensed" panose="02000000000000000000" pitchFamily="2" charset="0"/>
              </a:rPr>
            </a:br>
            <a:br>
              <a:rPr lang="en-US" sz="2800" b="1" dirty="0">
                <a:solidFill>
                  <a:srgbClr val="71BF44"/>
                </a:solidFill>
                <a:latin typeface="Lato" panose="020F0502020204030203" pitchFamily="34" charset="0"/>
                <a:ea typeface="Roboto Condensed" panose="02000000000000000000" pitchFamily="2" charset="0"/>
              </a:rPr>
            </a:br>
            <a:r>
              <a:rPr lang="en-US" sz="2800" b="1" dirty="0">
                <a:solidFill>
                  <a:srgbClr val="165D8B"/>
                </a:solidFill>
                <a:latin typeface="Lato" panose="020F0502020204030203" pitchFamily="34" charset="0"/>
                <a:ea typeface="Roboto Condensed" panose="02000000000000000000" pitchFamily="2" charset="0"/>
              </a:rPr>
              <a:t>Safety: </a:t>
            </a:r>
            <a:r>
              <a:rPr lang="en-US" sz="2400" dirty="0">
                <a:solidFill>
                  <a:srgbClr val="71BF44"/>
                </a:solidFill>
                <a:latin typeface="Lato" panose="020F0502020204030203" pitchFamily="34" charset="0"/>
                <a:ea typeface="Roboto Condensed" panose="02000000000000000000" pitchFamily="2" charset="0"/>
              </a:rPr>
              <a:t>A tire’s grip enables your ability to </a:t>
            </a:r>
            <a:r>
              <a:rPr lang="en-US" sz="2400" b="1" dirty="0">
                <a:solidFill>
                  <a:srgbClr val="71BF44"/>
                </a:solidFill>
                <a:latin typeface="Lato" panose="020F0502020204030203" pitchFamily="34" charset="0"/>
                <a:ea typeface="Roboto Condensed" panose="02000000000000000000" pitchFamily="2" charset="0"/>
              </a:rPr>
              <a:t>safely brake, turn and accelerate</a:t>
            </a:r>
            <a:r>
              <a:rPr lang="en-US" sz="2400" dirty="0">
                <a:solidFill>
                  <a:srgbClr val="71BF44"/>
                </a:solidFill>
                <a:latin typeface="Lato" panose="020F0502020204030203" pitchFamily="34" charset="0"/>
                <a:ea typeface="Roboto Condensed" panose="02000000000000000000" pitchFamily="2" charset="0"/>
              </a:rPr>
              <a:t>, safely transporting you to your destination. </a:t>
            </a:r>
            <a:br>
              <a:rPr lang="en-US" sz="2400" b="1" dirty="0">
                <a:solidFill>
                  <a:srgbClr val="71BF44"/>
                </a:solidFill>
                <a:latin typeface="Lato" panose="020F0502020204030203" pitchFamily="34" charset="0"/>
                <a:ea typeface="Roboto Condensed" panose="02000000000000000000" pitchFamily="2" charset="0"/>
              </a:rPr>
            </a:br>
            <a:br>
              <a:rPr lang="en-US" sz="2400" b="1" dirty="0">
                <a:solidFill>
                  <a:srgbClr val="71BF44"/>
                </a:solidFill>
                <a:latin typeface="Lato" panose="020F0502020204030203" pitchFamily="34" charset="0"/>
                <a:ea typeface="Roboto Condensed" panose="02000000000000000000" pitchFamily="2" charset="0"/>
              </a:rPr>
            </a:br>
            <a:r>
              <a:rPr lang="en-US" sz="2800" b="1" dirty="0">
                <a:solidFill>
                  <a:srgbClr val="165D8B"/>
                </a:solidFill>
                <a:latin typeface="Lato" panose="020F0502020204030203" pitchFamily="34" charset="0"/>
                <a:ea typeface="Roboto Condensed" panose="02000000000000000000" pitchFamily="2" charset="0"/>
              </a:rPr>
              <a:t>Innovation: </a:t>
            </a:r>
            <a:r>
              <a:rPr lang="en-US" sz="2400" dirty="0">
                <a:solidFill>
                  <a:srgbClr val="71BF44"/>
                </a:solidFill>
                <a:latin typeface="Lato" panose="020F0502020204030203" pitchFamily="34" charset="0"/>
                <a:ea typeface="Roboto Condensed" panose="02000000000000000000" pitchFamily="2" charset="0"/>
              </a:rPr>
              <a:t>Tires now incorporate </a:t>
            </a:r>
            <a:r>
              <a:rPr lang="en-US" sz="2400" b="1" dirty="0">
                <a:solidFill>
                  <a:srgbClr val="71BF44"/>
                </a:solidFill>
                <a:latin typeface="Lato" panose="020F0502020204030203" pitchFamily="34" charset="0"/>
                <a:ea typeface="Roboto Condensed" panose="02000000000000000000" pitchFamily="2" charset="0"/>
              </a:rPr>
              <a:t>dozens of complex components and design features </a:t>
            </a:r>
            <a:r>
              <a:rPr lang="en-US" sz="2400" dirty="0">
                <a:solidFill>
                  <a:srgbClr val="71BF44"/>
                </a:solidFill>
                <a:latin typeface="Lato" panose="020F0502020204030203" pitchFamily="34" charset="0"/>
                <a:ea typeface="Roboto Condensed" panose="02000000000000000000" pitchFamily="2" charset="0"/>
              </a:rPr>
              <a:t>that increase tires’ safety, efficiency and reliability. </a:t>
            </a:r>
            <a:br>
              <a:rPr lang="en-US" sz="2400" b="1" dirty="0">
                <a:solidFill>
                  <a:srgbClr val="71BF44"/>
                </a:solidFill>
                <a:latin typeface="Lato" panose="020F0502020204030203" pitchFamily="34" charset="0"/>
                <a:ea typeface="Roboto Condensed" panose="02000000000000000000" pitchFamily="2" charset="0"/>
              </a:rPr>
            </a:br>
            <a:br>
              <a:rPr lang="en-US" sz="2400" b="1" dirty="0">
                <a:solidFill>
                  <a:srgbClr val="71BF44"/>
                </a:solidFill>
                <a:latin typeface="Lato" panose="020F0502020204030203" pitchFamily="34" charset="0"/>
                <a:ea typeface="Roboto Condensed" panose="02000000000000000000" pitchFamily="2" charset="0"/>
              </a:rPr>
            </a:br>
            <a:endParaRPr lang="en-US" sz="3600" b="1" dirty="0">
              <a:solidFill>
                <a:srgbClr val="71BF44"/>
              </a:solidFill>
              <a:latin typeface="Lato" panose="020F0502020204030203" pitchFamily="34" charset="0"/>
              <a:ea typeface="Roboto Condensed" panose="02000000000000000000" pitchFamily="2" charset="0"/>
            </a:endParaRPr>
          </a:p>
        </p:txBody>
      </p:sp>
      <p:pic>
        <p:nvPicPr>
          <p:cNvPr id="8" name="Picture 7" descr="A picture containing logo&#10;&#10;Description automatically generated">
            <a:hlinkClick r:id="rId3"/>
            <a:extLst>
              <a:ext uri="{FF2B5EF4-FFF2-40B4-BE49-F238E27FC236}">
                <a16:creationId xmlns:a16="http://schemas.microsoft.com/office/drawing/2014/main" id="{525ABCEF-3CFD-BABB-C493-BA6B2C496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1360" y="5916134"/>
            <a:ext cx="1097280" cy="731520"/>
          </a:xfrm>
          <a:prstGeom prst="rect">
            <a:avLst/>
          </a:prstGeom>
        </p:spPr>
      </p:pic>
      <p:sp>
        <p:nvSpPr>
          <p:cNvPr id="11" name="TextBox 10">
            <a:extLst>
              <a:ext uri="{FF2B5EF4-FFF2-40B4-BE49-F238E27FC236}">
                <a16:creationId xmlns:a16="http://schemas.microsoft.com/office/drawing/2014/main" id="{4D1B7CB5-1D7E-A477-4D31-7914DC3A6752}"/>
              </a:ext>
            </a:extLst>
          </p:cNvPr>
          <p:cNvSpPr txBox="1"/>
          <p:nvPr/>
        </p:nvSpPr>
        <p:spPr>
          <a:xfrm>
            <a:off x="651509" y="6204581"/>
            <a:ext cx="8962390" cy="276999"/>
          </a:xfrm>
          <a:prstGeom prst="rect">
            <a:avLst/>
          </a:prstGeom>
          <a:noFill/>
        </p:spPr>
        <p:txBody>
          <a:bodyPr wrap="square" lIns="91440" tIns="45720" rIns="91440" bIns="45720" rtlCol="0" anchor="t">
            <a:spAutoFit/>
          </a:bodyPr>
          <a:lstStyle/>
          <a:p>
            <a:pPr algn="l"/>
            <a:r>
              <a:rPr lang="en-US" sz="1200" dirty="0">
                <a:solidFill>
                  <a:srgbClr val="0F4061"/>
                </a:solidFill>
                <a:latin typeface="Lato" panose="020F0502020204030203" pitchFamily="34" charset="0"/>
                <a:ea typeface="Lato"/>
                <a:cs typeface="Lato"/>
              </a:rPr>
              <a:t>Source: </a:t>
            </a:r>
            <a:r>
              <a:rPr lang="en-US" sz="1200" b="1" dirty="0">
                <a:solidFill>
                  <a:srgbClr val="0F4061"/>
                </a:solidFill>
                <a:latin typeface="Lato" panose="020F0502020204030203" pitchFamily="34" charset="0"/>
                <a:hlinkClick r:id="rId5">
                  <a:extLst>
                    <a:ext uri="{A12FA001-AC4F-418D-AE19-62706E023703}">
                      <ahyp:hlinkClr xmlns:ahyp="http://schemas.microsoft.com/office/drawing/2018/hyperlinkcolor" val="tx"/>
                    </a:ext>
                  </a:extLst>
                </a:hlinkClick>
              </a:rPr>
              <a:t>USTMA’s Tire Care Essentials</a:t>
            </a:r>
            <a:endParaRPr lang="en-US" sz="1200" b="1" dirty="0">
              <a:solidFill>
                <a:srgbClr val="0F4061"/>
              </a:solidFill>
              <a:latin typeface="Lato" panose="020F0502020204030203" pitchFamily="34" charset="0"/>
              <a:ea typeface="Lato"/>
              <a:cs typeface="Lato"/>
            </a:endParaRPr>
          </a:p>
        </p:txBody>
      </p:sp>
      <p:sp>
        <p:nvSpPr>
          <p:cNvPr id="12" name="Title 1">
            <a:extLst>
              <a:ext uri="{FF2B5EF4-FFF2-40B4-BE49-F238E27FC236}">
                <a16:creationId xmlns:a16="http://schemas.microsoft.com/office/drawing/2014/main" id="{B19E1AA8-6363-FBE8-6DEB-AA0BF2613C22}"/>
              </a:ext>
            </a:extLst>
          </p:cNvPr>
          <p:cNvSpPr txBox="1">
            <a:spLocks/>
          </p:cNvSpPr>
          <p:nvPr/>
        </p:nvSpPr>
        <p:spPr>
          <a:xfrm>
            <a:off x="651509" y="653419"/>
            <a:ext cx="11456027" cy="6628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165D8B"/>
                </a:solidFill>
                <a:latin typeface="Lato Light" panose="020F0302020204030203" pitchFamily="34" charset="0"/>
                <a:ea typeface="Roboto Condensed" panose="02000000000000000000" pitchFamily="2" charset="0"/>
              </a:rPr>
              <a:t>PROTECTING WHAT MATTERS MOST</a:t>
            </a:r>
          </a:p>
        </p:txBody>
      </p:sp>
      <p:pic>
        <p:nvPicPr>
          <p:cNvPr id="5" name="Picture 4" descr="A tire with different colored symbols&#10;&#10;AI-generated content may be incorrect.">
            <a:extLst>
              <a:ext uri="{FF2B5EF4-FFF2-40B4-BE49-F238E27FC236}">
                <a16:creationId xmlns:a16="http://schemas.microsoft.com/office/drawing/2014/main" id="{8239D9E8-0F49-D4E9-AB81-A78A93394C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00" y="1872532"/>
            <a:ext cx="6392536" cy="3978572"/>
          </a:xfrm>
          <a:prstGeom prst="rect">
            <a:avLst/>
          </a:prstGeom>
        </p:spPr>
      </p:pic>
    </p:spTree>
    <p:extLst>
      <p:ext uri="{BB962C8B-B14F-4D97-AF65-F5344CB8AC3E}">
        <p14:creationId xmlns:p14="http://schemas.microsoft.com/office/powerpoint/2010/main" val="2671180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92335"/>
        </a:solidFill>
        <a:effectLst/>
      </p:bgPr>
    </p:bg>
    <p:spTree>
      <p:nvGrpSpPr>
        <p:cNvPr id="1" name="">
          <a:extLst>
            <a:ext uri="{FF2B5EF4-FFF2-40B4-BE49-F238E27FC236}">
              <a16:creationId xmlns:a16="http://schemas.microsoft.com/office/drawing/2014/main" id="{5838E73A-35C9-4E49-EF44-7FE2CC9E20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FFD5EA-2036-761B-5B19-951F4FDE4674}"/>
              </a:ext>
            </a:extLst>
          </p:cNvPr>
          <p:cNvSpPr>
            <a:spLocks noGrp="1"/>
          </p:cNvSpPr>
          <p:nvPr>
            <p:ph type="title"/>
          </p:nvPr>
        </p:nvSpPr>
        <p:spPr>
          <a:xfrm>
            <a:off x="687069" y="385590"/>
            <a:ext cx="10769825" cy="5530543"/>
          </a:xfrm>
        </p:spPr>
        <p:txBody>
          <a:bodyPr anchor="ctr">
            <a:noAutofit/>
          </a:bodyPr>
          <a:lstStyle/>
          <a:p>
            <a:r>
              <a:rPr lang="en-US" sz="3600" b="1" dirty="0">
                <a:solidFill>
                  <a:schemeClr val="bg1"/>
                </a:solidFill>
                <a:latin typeface="Lato" panose="020F0502020204030203" pitchFamily="34" charset="0"/>
                <a:ea typeface="Roboto Condensed" panose="02000000000000000000" pitchFamily="2" charset="0"/>
              </a:rPr>
              <a:t>Today’s advanced tires offer reliability and simplicity. </a:t>
            </a:r>
            <a:r>
              <a:rPr lang="en-US" sz="3600" b="1" dirty="0">
                <a:solidFill>
                  <a:srgbClr val="71BF44"/>
                </a:solidFill>
                <a:latin typeface="Lato" panose="020F0502020204030203" pitchFamily="34" charset="0"/>
                <a:ea typeface="Roboto Condensed" panose="02000000000000000000" pitchFamily="2" charset="0"/>
              </a:rPr>
              <a:t>Regular care</a:t>
            </a:r>
            <a:r>
              <a:rPr lang="en-US" sz="3600" b="1" dirty="0">
                <a:solidFill>
                  <a:schemeClr val="bg1"/>
                </a:solidFill>
                <a:latin typeface="Lato" panose="020F0502020204030203" pitchFamily="34" charset="0"/>
              </a:rPr>
              <a:t>—such as checking pressure, tread depth and alignment—</a:t>
            </a:r>
            <a:r>
              <a:rPr lang="en-US" sz="3600" b="1" dirty="0">
                <a:solidFill>
                  <a:srgbClr val="71BF44"/>
                </a:solidFill>
                <a:latin typeface="Lato" panose="020F0502020204030203" pitchFamily="34" charset="0"/>
              </a:rPr>
              <a:t>ensures safety, longevity and peak performance on the road</a:t>
            </a:r>
            <a:r>
              <a:rPr lang="en-US" sz="3600" b="1" dirty="0">
                <a:solidFill>
                  <a:srgbClr val="71BF44"/>
                </a:solidFill>
                <a:latin typeface="Lato" panose="020F0502020204030203" pitchFamily="34" charset="0"/>
                <a:ea typeface="Roboto Condensed" panose="02000000000000000000" pitchFamily="2" charset="0"/>
              </a:rPr>
              <a:t>. </a:t>
            </a:r>
            <a:endParaRPr lang="en-US" sz="3600" b="1" dirty="0">
              <a:solidFill>
                <a:srgbClr val="71BF44"/>
              </a:solidFill>
              <a:latin typeface="Lato" panose="020F0502020204030203" pitchFamily="34" charset="0"/>
            </a:endParaRPr>
          </a:p>
        </p:txBody>
      </p:sp>
      <p:pic>
        <p:nvPicPr>
          <p:cNvPr id="4" name="Picture 3" descr="Logo&#10;&#10;Description automatically generated">
            <a:extLst>
              <a:ext uri="{FF2B5EF4-FFF2-40B4-BE49-F238E27FC236}">
                <a16:creationId xmlns:a16="http://schemas.microsoft.com/office/drawing/2014/main" id="{2657DF1A-2F87-695E-D65F-910408B1A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1360" y="5916134"/>
            <a:ext cx="1097280" cy="731520"/>
          </a:xfrm>
          <a:prstGeom prst="rect">
            <a:avLst/>
          </a:prstGeom>
        </p:spPr>
      </p:pic>
    </p:spTree>
    <p:extLst>
      <p:ext uri="{BB962C8B-B14F-4D97-AF65-F5344CB8AC3E}">
        <p14:creationId xmlns:p14="http://schemas.microsoft.com/office/powerpoint/2010/main" val="235894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1BF4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1245-40B4-4330-A518-A389C8070D45}"/>
              </a:ext>
            </a:extLst>
          </p:cNvPr>
          <p:cNvSpPr>
            <a:spLocks noGrp="1"/>
          </p:cNvSpPr>
          <p:nvPr>
            <p:ph type="ctrTitle"/>
          </p:nvPr>
        </p:nvSpPr>
        <p:spPr>
          <a:xfrm>
            <a:off x="1524000" y="2580788"/>
            <a:ext cx="9144000" cy="1696423"/>
          </a:xfrm>
        </p:spPr>
        <p:txBody>
          <a:bodyPr>
            <a:normAutofit fontScale="90000"/>
          </a:bodyPr>
          <a:lstStyle/>
          <a:p>
            <a:r>
              <a:rPr lang="en-US" b="1" dirty="0">
                <a:solidFill>
                  <a:srgbClr val="0C324C"/>
                </a:solidFill>
                <a:latin typeface="Roboto Condensed" panose="02000000000000000000" pitchFamily="2" charset="0"/>
                <a:ea typeface="Roboto Condensed" panose="02000000000000000000" pitchFamily="2" charset="0"/>
              </a:rPr>
              <a:t>LEARN MORE ABOUT </a:t>
            </a:r>
            <a:br>
              <a:rPr lang="en-US" b="1" dirty="0">
                <a:solidFill>
                  <a:srgbClr val="0C324C"/>
                </a:solidFill>
                <a:latin typeface="Roboto Condensed" panose="02000000000000000000" pitchFamily="2" charset="0"/>
                <a:ea typeface="Roboto Condensed" panose="02000000000000000000" pitchFamily="2" charset="0"/>
              </a:rPr>
            </a:br>
            <a:r>
              <a:rPr lang="en-US" b="1" dirty="0">
                <a:solidFill>
                  <a:srgbClr val="0C324C"/>
                </a:solidFill>
                <a:latin typeface="Roboto Condensed" panose="02000000000000000000" pitchFamily="2" charset="0"/>
                <a:ea typeface="Roboto Condensed" panose="02000000000000000000" pitchFamily="2" charset="0"/>
              </a:rPr>
              <a:t>TIRE CARE ON </a:t>
            </a:r>
            <a:r>
              <a:rPr lang="en-US" b="1" dirty="0">
                <a:solidFill>
                  <a:srgbClr val="165D8B"/>
                </a:solidFill>
                <a:latin typeface="Roboto Condensed" panose="02000000000000000000" pitchFamily="2" charset="0"/>
                <a:ea typeface="Roboto Condensed" panose="02000000000000000000" pitchFamily="2" charset="0"/>
                <a:hlinkClick r:id="rId3">
                  <a:extLst>
                    <a:ext uri="{A12FA001-AC4F-418D-AE19-62706E023703}">
                      <ahyp:hlinkClr xmlns:ahyp="http://schemas.microsoft.com/office/drawing/2018/hyperlinkcolor" val="tx"/>
                    </a:ext>
                  </a:extLst>
                </a:hlinkClick>
              </a:rPr>
              <a:t>USTIRES.ORG</a:t>
            </a:r>
            <a:r>
              <a:rPr lang="en-US" b="1" dirty="0">
                <a:solidFill>
                  <a:srgbClr val="0C324C"/>
                </a:solidFill>
                <a:latin typeface="Roboto Condensed" panose="02000000000000000000" pitchFamily="2" charset="0"/>
                <a:ea typeface="Roboto Condensed" panose="02000000000000000000" pitchFamily="2" charset="0"/>
              </a:rPr>
              <a:t>.</a:t>
            </a:r>
          </a:p>
        </p:txBody>
      </p:sp>
      <p:pic>
        <p:nvPicPr>
          <p:cNvPr id="4" name="Picture 3" descr="Logo&#10;&#10;Description automatically generated">
            <a:hlinkClick r:id="rId3"/>
            <a:extLst>
              <a:ext uri="{FF2B5EF4-FFF2-40B4-BE49-F238E27FC236}">
                <a16:creationId xmlns:a16="http://schemas.microsoft.com/office/drawing/2014/main" id="{AE809CFA-4526-4030-A949-32AA876D3C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1360" y="5910049"/>
            <a:ext cx="1097280" cy="731520"/>
          </a:xfrm>
          <a:prstGeom prst="rect">
            <a:avLst/>
          </a:prstGeom>
        </p:spPr>
      </p:pic>
    </p:spTree>
    <p:extLst>
      <p:ext uri="{BB962C8B-B14F-4D97-AF65-F5344CB8AC3E}">
        <p14:creationId xmlns:p14="http://schemas.microsoft.com/office/powerpoint/2010/main" val="2707855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eed9ea9-a4f6-4f50-a8b4-6159673778ab">
      <Terms xmlns="http://schemas.microsoft.com/office/infopath/2007/PartnerControls"/>
    </lcf76f155ced4ddcb4097134ff3c332f>
    <TaxCatchAll xmlns="e1f49705-6dbc-47fa-9655-b7f87fe256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84FDC2333E7543B4CF9A03A93A73C2" ma:contentTypeVersion="17" ma:contentTypeDescription="Create a new document." ma:contentTypeScope="" ma:versionID="d1501d8f48b858a9df6d02d4e5e03ca3">
  <xsd:schema xmlns:xsd="http://www.w3.org/2001/XMLSchema" xmlns:xs="http://www.w3.org/2001/XMLSchema" xmlns:p="http://schemas.microsoft.com/office/2006/metadata/properties" xmlns:ns2="4eed9ea9-a4f6-4f50-a8b4-6159673778ab" xmlns:ns3="e1f49705-6dbc-47fa-9655-b7f87fe256a9" targetNamespace="http://schemas.microsoft.com/office/2006/metadata/properties" ma:root="true" ma:fieldsID="82132303ebc36bd0da18b2940b006e86" ns2:_="" ns3:_="">
    <xsd:import namespace="4eed9ea9-a4f6-4f50-a8b4-6159673778ab"/>
    <xsd:import namespace="e1f49705-6dbc-47fa-9655-b7f87fe256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ed9ea9-a4f6-4f50-a8b4-6159673778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e8b6bfc-903d-4ee0-a48d-406119e879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f49705-6dbc-47fa-9655-b7f87fe256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e3658fb-ebc8-4b7b-80ef-ae4bae630489}" ma:internalName="TaxCatchAll" ma:showField="CatchAllData" ma:web="e1f49705-6dbc-47fa-9655-b7f87fe256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68081E-508F-4018-B267-2476EEEABD5B}">
  <ds:schemaRefs>
    <ds:schemaRef ds:uri="http://purl.org/dc/terms/"/>
    <ds:schemaRef ds:uri="http://schemas.microsoft.com/office/2006/metadata/properties"/>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e1f49705-6dbc-47fa-9655-b7f87fe256a9"/>
    <ds:schemaRef ds:uri="4eed9ea9-a4f6-4f50-a8b4-6159673778ab"/>
  </ds:schemaRefs>
</ds:datastoreItem>
</file>

<file path=customXml/itemProps2.xml><?xml version="1.0" encoding="utf-8"?>
<ds:datastoreItem xmlns:ds="http://schemas.openxmlformats.org/officeDocument/2006/customXml" ds:itemID="{7E39CA67-EC2D-4FEE-846D-5DA4E41BB166}">
  <ds:schemaRefs>
    <ds:schemaRef ds:uri="http://schemas.microsoft.com/sharepoint/v3/contenttype/forms"/>
  </ds:schemaRefs>
</ds:datastoreItem>
</file>

<file path=customXml/itemProps3.xml><?xml version="1.0" encoding="utf-8"?>
<ds:datastoreItem xmlns:ds="http://schemas.openxmlformats.org/officeDocument/2006/customXml" ds:itemID="{2011942F-E9B1-4889-8A08-DDEA863C31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ed9ea9-a4f6-4f50-a8b4-6159673778ab"/>
    <ds:schemaRef ds:uri="e1f49705-6dbc-47fa-9655-b7f87fe256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4610</TotalTime>
  <Words>373</Words>
  <Application>Microsoft Office PowerPoint</Application>
  <PresentationFormat>Widescreen</PresentationFormat>
  <Paragraphs>32</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Lato</vt:lpstr>
      <vt:lpstr>Lato Light</vt:lpstr>
      <vt:lpstr>Roboto Condensed</vt:lpstr>
      <vt:lpstr>Office Theme</vt:lpstr>
      <vt:lpstr>FAST FACTS ABOUT… TIRE CARE</vt:lpstr>
      <vt:lpstr>Tires are one of the most important safety components of the car and the only part that touches the road and thus critical to road safety.   That is why tire care and maintenance should be a top priority for all motorists.   </vt:lpstr>
      <vt:lpstr>Play Your P.A.R.T.   1. Check inflation PRESSURE monthly   2. Get ALIGNMENT checked by a car dealer   3. ROTATE your tires   4. Inspect the TREAD of your tires</vt:lpstr>
      <vt:lpstr> Rotate your tires based on recommendations in your vehicle owner’s manual.   If no rotation period is specified, rotate your tires every 5,000 to 8,000 miles.      </vt:lpstr>
      <vt:lpstr>PowerPoint Presentation</vt:lpstr>
      <vt:lpstr>Complexity: Tires are highly engineered and regulated to ensure their safety, quality and durability.   Safety: A tire’s grip enables your ability to safely brake, turn and accelerate, safely transporting you to your destination.   Innovation: Tires now incorporate dozens of complex components and design features that increase tires’ safety, efficiency and reliability.   </vt:lpstr>
      <vt:lpstr>Today’s advanced tires offer reliability and simplicity. Regular care—such as checking pressure, tread depth and alignment—ensures safety, longevity and peak performance on the road. </vt:lpstr>
      <vt:lpstr>LEARN MORE ABOUT  TIRE CARE ON USTIRES.ORG.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Blake</dc:creator>
  <cp:lastModifiedBy>Kristin Lewnes</cp:lastModifiedBy>
  <cp:revision>2</cp:revision>
  <dcterms:created xsi:type="dcterms:W3CDTF">2021-09-10T13:56:55Z</dcterms:created>
  <dcterms:modified xsi:type="dcterms:W3CDTF">2025-03-27T20:38:21Z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0x0101009984FDC2333E7543B4CF9A03A93A73C2</vt:lpwstr>
  </property>
  <property fmtid="{D5CDD505-2E9C-101B-9397-08002B2CF9AE}" pid="3" name="MediaServiceImageTags">
    <vt:lpwstr/>
  </property>
</Properties>
</file>